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Bebas Neue"/>
      <p:regular r:id="rId30"/>
    </p:embeddedFont>
    <p:embeddedFont>
      <p:font typeface="Didact Gothic"/>
      <p:regular r:id="rId31"/>
    </p:embeddedFont>
    <p:embeddedFont>
      <p:font typeface="Russo One"/>
      <p:regular r:id="rId32"/>
    </p:embeddedFont>
    <p:embeddedFont>
      <p:font typeface="Charmonman"/>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idactGothic-regular.fntdata"/><Relationship Id="rId30" Type="http://schemas.openxmlformats.org/officeDocument/2006/relationships/font" Target="fonts/BebasNeue-regular.fntdata"/><Relationship Id="rId11" Type="http://schemas.openxmlformats.org/officeDocument/2006/relationships/slide" Target="slides/slide7.xml"/><Relationship Id="rId33" Type="http://schemas.openxmlformats.org/officeDocument/2006/relationships/font" Target="fonts/Charmonman-regular.fntdata"/><Relationship Id="rId10" Type="http://schemas.openxmlformats.org/officeDocument/2006/relationships/slide" Target="slides/slide6.xml"/><Relationship Id="rId32" Type="http://schemas.openxmlformats.org/officeDocument/2006/relationships/font" Target="fonts/RussoOne-regular.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Charmonman-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239ed5de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239ed5de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c2a34b2f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c2a34b2f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c2a34b2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c2a34b2f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c2a34b2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c2a34b2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c2a34b2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c2a34b2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c2a34b2f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c2a34b2f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c2a34b2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c2a34b2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c2a34b2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c2a34b2f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c2a34b2f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c2a34b2f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c2a34b2f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c2a34b2f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c2a34b2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c2a34b2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c2a34b2f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c2a34b2f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c2a34b2f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c2a34b2f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c2a34b2f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c2a34b2f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c2a34b2f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c2a34b2f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c2a34b2f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c2a34b2f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c2a34b2f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c2a34b2f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239ed5de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239ed5de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362d286f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362d286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cc7082a3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cc7082a3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c2a34b2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c2a34b2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362d286f3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362d286f3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c2a34b2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c2a34b2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362d286f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362d286f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862900"/>
            <a:ext cx="7704000" cy="1645800"/>
          </a:xfrm>
          <a:prstGeom prst="rect">
            <a:avLst/>
          </a:prstGeom>
          <a:effectLst>
            <a:outerShdw rotWithShape="0" algn="bl" dir="1860000" dist="28575">
              <a:schemeClr val="lt2"/>
            </a:outerShdw>
          </a:effectLst>
        </p:spPr>
        <p:txBody>
          <a:bodyPr anchorCtr="0" anchor="ctr" bIns="0" lIns="0" spcFirstLastPara="1" rIns="0" wrap="square" tIns="0">
            <a:noAutofit/>
          </a:bodyPr>
          <a:lstStyle>
            <a:lvl1pPr lvl="0" algn="ctr">
              <a:lnSpc>
                <a:spcPct val="7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394600" y="2644100"/>
            <a:ext cx="4354800" cy="4140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00000" dist="38100">
              <a:schemeClr val="lt2"/>
            </a:outerShdw>
          </a:effectLst>
        </p:spPr>
        <p:txBody>
          <a:bodyPr anchorCtr="0" anchor="ctr" bIns="0" lIns="0" spcFirstLastPara="1" rIns="0" wrap="square" tIns="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720000" y="1558475"/>
            <a:ext cx="7704000" cy="1511100"/>
          </a:xfrm>
          <a:prstGeom prst="rect">
            <a:avLst/>
          </a:prstGeom>
          <a:effectLst>
            <a:outerShdw rotWithShape="0" algn="bl" dir="2640000" dist="38100">
              <a:schemeClr val="lt2"/>
            </a:outerShdw>
          </a:effectLst>
        </p:spPr>
        <p:txBody>
          <a:bodyPr anchorCtr="0" anchor="ctr" bIns="0" lIns="0" spcFirstLastPara="1" rIns="0" wrap="square" tIns="0">
            <a:noAutofit/>
          </a:bodyPr>
          <a:lstStyle>
            <a:lvl1pPr lvl="0" algn="ctr">
              <a:spcBef>
                <a:spcPts val="0"/>
              </a:spcBef>
              <a:spcAft>
                <a:spcPts val="0"/>
              </a:spcAft>
              <a:buSzPts val="9600"/>
              <a:buNone/>
              <a:defRPr sz="10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p:nvPr>
            <p:ph idx="1" type="subTitle"/>
          </p:nvPr>
        </p:nvSpPr>
        <p:spPr>
          <a:xfrm>
            <a:off x="1903600" y="3069625"/>
            <a:ext cx="5336700" cy="4572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2857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3"/>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txBox="1"/>
          <p:nvPr>
            <p:ph idx="1" type="subTitle"/>
          </p:nvPr>
        </p:nvSpPr>
        <p:spPr>
          <a:xfrm>
            <a:off x="1964768" y="2098150"/>
            <a:ext cx="24690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 name="Google Shape;47;p13"/>
          <p:cNvSpPr txBox="1"/>
          <p:nvPr>
            <p:ph idx="2" type="subTitle"/>
          </p:nvPr>
        </p:nvSpPr>
        <p:spPr>
          <a:xfrm>
            <a:off x="4710243" y="2098150"/>
            <a:ext cx="24690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 name="Google Shape;48;p13"/>
          <p:cNvSpPr txBox="1"/>
          <p:nvPr>
            <p:ph idx="3" type="subTitle"/>
          </p:nvPr>
        </p:nvSpPr>
        <p:spPr>
          <a:xfrm>
            <a:off x="1964757" y="2555350"/>
            <a:ext cx="2469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13"/>
          <p:cNvSpPr txBox="1"/>
          <p:nvPr>
            <p:ph idx="4" type="subTitle"/>
          </p:nvPr>
        </p:nvSpPr>
        <p:spPr>
          <a:xfrm>
            <a:off x="4710232" y="2555350"/>
            <a:ext cx="2469000" cy="914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2286000" y="2179625"/>
            <a:ext cx="4572000" cy="914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14"/>
          <p:cNvSpPr txBox="1"/>
          <p:nvPr>
            <p:ph hasCustomPrompt="1" idx="2" type="title"/>
          </p:nvPr>
        </p:nvSpPr>
        <p:spPr>
          <a:xfrm>
            <a:off x="3657600" y="1337825"/>
            <a:ext cx="1828800" cy="8418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4" name="Google Shape;54;p14"/>
          <p:cNvSpPr txBox="1"/>
          <p:nvPr>
            <p:ph idx="1" type="subTitle"/>
          </p:nvPr>
        </p:nvSpPr>
        <p:spPr>
          <a:xfrm>
            <a:off x="2286000" y="3094025"/>
            <a:ext cx="45720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2286000" y="2179625"/>
            <a:ext cx="4572000" cy="914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5"/>
          <p:cNvSpPr txBox="1"/>
          <p:nvPr>
            <p:ph hasCustomPrompt="1" idx="2" type="title"/>
          </p:nvPr>
        </p:nvSpPr>
        <p:spPr>
          <a:xfrm>
            <a:off x="3657600" y="1337825"/>
            <a:ext cx="1828800" cy="8418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 name="Google Shape;58;p15"/>
          <p:cNvSpPr txBox="1"/>
          <p:nvPr>
            <p:ph idx="1" type="subTitle"/>
          </p:nvPr>
        </p:nvSpPr>
        <p:spPr>
          <a:xfrm>
            <a:off x="2286000" y="3094025"/>
            <a:ext cx="45720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6"/>
          <p:cNvSpPr txBox="1"/>
          <p:nvPr>
            <p:ph type="title"/>
          </p:nvPr>
        </p:nvSpPr>
        <p:spPr>
          <a:xfrm>
            <a:off x="7200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 name="Google Shape;62;p16"/>
          <p:cNvSpPr txBox="1"/>
          <p:nvPr>
            <p:ph hasCustomPrompt="1" idx="2" type="title"/>
          </p:nvPr>
        </p:nvSpPr>
        <p:spPr>
          <a:xfrm>
            <a:off x="7200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6"/>
          <p:cNvSpPr txBox="1"/>
          <p:nvPr>
            <p:ph idx="1" type="subTitle"/>
          </p:nvPr>
        </p:nvSpPr>
        <p:spPr>
          <a:xfrm>
            <a:off x="7200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6"/>
          <p:cNvSpPr txBox="1"/>
          <p:nvPr>
            <p:ph idx="3" type="title"/>
          </p:nvPr>
        </p:nvSpPr>
        <p:spPr>
          <a:xfrm>
            <a:off x="35661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 name="Google Shape;65;p16"/>
          <p:cNvSpPr txBox="1"/>
          <p:nvPr>
            <p:ph hasCustomPrompt="1" idx="4" type="title"/>
          </p:nvPr>
        </p:nvSpPr>
        <p:spPr>
          <a:xfrm>
            <a:off x="35661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6"/>
          <p:cNvSpPr txBox="1"/>
          <p:nvPr>
            <p:ph idx="5" type="subTitle"/>
          </p:nvPr>
        </p:nvSpPr>
        <p:spPr>
          <a:xfrm>
            <a:off x="35661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6"/>
          <p:cNvSpPr txBox="1"/>
          <p:nvPr>
            <p:ph idx="6" type="title"/>
          </p:nvPr>
        </p:nvSpPr>
        <p:spPr>
          <a:xfrm>
            <a:off x="6412200" y="1742775"/>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6"/>
          <p:cNvSpPr txBox="1"/>
          <p:nvPr>
            <p:ph hasCustomPrompt="1" idx="7" type="title"/>
          </p:nvPr>
        </p:nvSpPr>
        <p:spPr>
          <a:xfrm>
            <a:off x="6412200" y="114937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6"/>
          <p:cNvSpPr txBox="1"/>
          <p:nvPr>
            <p:ph idx="8" type="subTitle"/>
          </p:nvPr>
        </p:nvSpPr>
        <p:spPr>
          <a:xfrm>
            <a:off x="6412200" y="2270475"/>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6"/>
          <p:cNvSpPr txBox="1"/>
          <p:nvPr>
            <p:ph idx="9" type="title"/>
          </p:nvPr>
        </p:nvSpPr>
        <p:spPr>
          <a:xfrm>
            <a:off x="7200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6"/>
          <p:cNvSpPr txBox="1"/>
          <p:nvPr>
            <p:ph hasCustomPrompt="1" idx="13" type="title"/>
          </p:nvPr>
        </p:nvSpPr>
        <p:spPr>
          <a:xfrm>
            <a:off x="7200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6"/>
          <p:cNvSpPr txBox="1"/>
          <p:nvPr>
            <p:ph idx="14" type="subTitle"/>
          </p:nvPr>
        </p:nvSpPr>
        <p:spPr>
          <a:xfrm>
            <a:off x="7200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6"/>
          <p:cNvSpPr txBox="1"/>
          <p:nvPr>
            <p:ph idx="15" type="title"/>
          </p:nvPr>
        </p:nvSpPr>
        <p:spPr>
          <a:xfrm>
            <a:off x="35661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6"/>
          <p:cNvSpPr txBox="1"/>
          <p:nvPr>
            <p:ph hasCustomPrompt="1" idx="16" type="title"/>
          </p:nvPr>
        </p:nvSpPr>
        <p:spPr>
          <a:xfrm>
            <a:off x="35661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6"/>
          <p:cNvSpPr txBox="1"/>
          <p:nvPr>
            <p:ph idx="17" type="subTitle"/>
          </p:nvPr>
        </p:nvSpPr>
        <p:spPr>
          <a:xfrm>
            <a:off x="35661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6"/>
          <p:cNvSpPr txBox="1"/>
          <p:nvPr>
            <p:ph idx="18" type="title"/>
          </p:nvPr>
        </p:nvSpPr>
        <p:spPr>
          <a:xfrm>
            <a:off x="6412200" y="3588700"/>
            <a:ext cx="2011800" cy="527700"/>
          </a:xfrm>
          <a:prstGeom prst="rect">
            <a:avLst/>
          </a:prstGeom>
          <a:effectLst>
            <a:outerShdw rotWithShape="0" algn="bl" dir="2220000" dist="19050">
              <a:schemeClr val="lt2"/>
            </a:outerShdw>
          </a:effectLst>
        </p:spPr>
        <p:txBody>
          <a:bodyPr anchorCtr="0" anchor="ctr" bIns="0" lIns="0" spcFirstLastPara="1" rIns="0" wrap="square" tIns="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6"/>
          <p:cNvSpPr txBox="1"/>
          <p:nvPr>
            <p:ph hasCustomPrompt="1" idx="19" type="title"/>
          </p:nvPr>
        </p:nvSpPr>
        <p:spPr>
          <a:xfrm>
            <a:off x="6412200" y="2995525"/>
            <a:ext cx="1098300" cy="593400"/>
          </a:xfrm>
          <a:prstGeom prst="rect">
            <a:avLst/>
          </a:prstGeom>
          <a:effectLst>
            <a:outerShdw rotWithShape="0" algn="bl" dir="2820000" dist="19050">
              <a:schemeClr val="lt2"/>
            </a:outerShdw>
          </a:effectLst>
        </p:spPr>
        <p:txBody>
          <a:bodyPr anchorCtr="0" anchor="ctr" bIns="0" lIns="0" spcFirstLastPara="1" rIns="0" wrap="square" tIns="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6"/>
          <p:cNvSpPr txBox="1"/>
          <p:nvPr>
            <p:ph idx="20" type="subTitle"/>
          </p:nvPr>
        </p:nvSpPr>
        <p:spPr>
          <a:xfrm>
            <a:off x="6412200" y="4116400"/>
            <a:ext cx="2011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6"/>
          <p:cNvSpPr txBox="1"/>
          <p:nvPr>
            <p:ph idx="21" type="title"/>
          </p:nvPr>
        </p:nvSpPr>
        <p:spPr>
          <a:xfrm>
            <a:off x="720000" y="421102"/>
            <a:ext cx="7704000" cy="457200"/>
          </a:xfrm>
          <a:prstGeom prst="rect">
            <a:avLst/>
          </a:prstGeom>
          <a:effectLst>
            <a:outerShdw rotWithShape="0" algn="bl" dir="222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2290025" y="3442650"/>
            <a:ext cx="4563900" cy="531900"/>
          </a:xfrm>
          <a:prstGeom prst="rect">
            <a:avLst/>
          </a:prstGeom>
          <a:effectLst>
            <a:outerShdw rotWithShape="0" algn="bl" dir="3480000" dist="19050">
              <a:schemeClr val="lt2"/>
            </a:outerShdw>
          </a:effectLst>
        </p:spPr>
        <p:txBody>
          <a:bodyPr anchorCtr="0" anchor="ctr" bIns="0" lIns="0" spcFirstLastPara="1" rIns="0" wrap="square" tIns="0">
            <a:noAutofit/>
          </a:bodyPr>
          <a:lstStyle>
            <a:lvl1pPr lvl="0" rtl="0" algn="ctr">
              <a:spcBef>
                <a:spcPts val="0"/>
              </a:spcBef>
              <a:spcAft>
                <a:spcPts val="0"/>
              </a:spcAft>
              <a:buSzPts val="3000"/>
              <a:buNone/>
              <a:defRPr sz="30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2" name="Google Shape;82;p17"/>
          <p:cNvSpPr txBox="1"/>
          <p:nvPr>
            <p:ph idx="1" type="subTitle"/>
          </p:nvPr>
        </p:nvSpPr>
        <p:spPr>
          <a:xfrm>
            <a:off x="1371575" y="1473747"/>
            <a:ext cx="6400800" cy="17403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idx="1" type="subTitle"/>
          </p:nvPr>
        </p:nvSpPr>
        <p:spPr>
          <a:xfrm>
            <a:off x="4572000" y="3084388"/>
            <a:ext cx="3852000" cy="987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8"/>
          <p:cNvSpPr txBox="1"/>
          <p:nvPr>
            <p:ph type="title"/>
          </p:nvPr>
        </p:nvSpPr>
        <p:spPr>
          <a:xfrm>
            <a:off x="4572000" y="1071513"/>
            <a:ext cx="3852000" cy="1821000"/>
          </a:xfrm>
          <a:prstGeom prst="rect">
            <a:avLst/>
          </a:prstGeom>
          <a:effectLst>
            <a:outerShdw rotWithShape="0" algn="bl" dir="2160000" dist="19050">
              <a:schemeClr val="lt2"/>
            </a:outerShdw>
          </a:effectLst>
        </p:spPr>
        <p:txBody>
          <a:bodyPr anchorCtr="0" anchor="b"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9"/>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txBox="1"/>
          <p:nvPr>
            <p:ph idx="1" type="subTitle"/>
          </p:nvPr>
        </p:nvSpPr>
        <p:spPr>
          <a:xfrm>
            <a:off x="3234600" y="3689100"/>
            <a:ext cx="3852000" cy="914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9"/>
          <p:cNvSpPr txBox="1"/>
          <p:nvPr>
            <p:ph type="title"/>
          </p:nvPr>
        </p:nvSpPr>
        <p:spPr>
          <a:xfrm>
            <a:off x="720000" y="3689100"/>
            <a:ext cx="2286000" cy="9144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txBox="1"/>
          <p:nvPr>
            <p:ph idx="1" type="subTitle"/>
          </p:nvPr>
        </p:nvSpPr>
        <p:spPr>
          <a:xfrm>
            <a:off x="720050" y="4146300"/>
            <a:ext cx="77040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type="title"/>
          </p:nvPr>
        </p:nvSpPr>
        <p:spPr>
          <a:xfrm>
            <a:off x="720000" y="425525"/>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720000" y="2373750"/>
            <a:ext cx="7708800" cy="731400"/>
          </a:xfrm>
          <a:prstGeom prst="rect">
            <a:avLst/>
          </a:prstGeom>
          <a:noFill/>
          <a:ln>
            <a:noFill/>
          </a:ln>
          <a:effectLst>
            <a:outerShdw rotWithShape="0" algn="bl" dir="2940000" dist="38100">
              <a:schemeClr val="lt2"/>
            </a:outerShdw>
          </a:effectLst>
        </p:spPr>
        <p:txBody>
          <a:bodyPr anchorCtr="0" anchor="b" bIns="0" lIns="0" spcFirstLastPara="1" rIns="0" wrap="square" tIns="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3428950" y="901850"/>
            <a:ext cx="2286000" cy="1463100"/>
          </a:xfrm>
          <a:prstGeom prst="rect">
            <a:avLst/>
          </a:prstGeom>
          <a:effectLst>
            <a:outerShdw rotWithShape="0" algn="bl" dir="3120000" dist="47625">
              <a:schemeClr val="lt2"/>
            </a:outerShdw>
          </a:effectLst>
        </p:spPr>
        <p:txBody>
          <a:bodyPr anchorCtr="0" anchor="ctr" bIns="0" lIns="0" spcFirstLastPara="1" rIns="0" wrap="square" tIns="0">
            <a:noAutofit/>
          </a:bodyPr>
          <a:lstStyle>
            <a:lvl1pPr lvl="0" rtl="0" algn="ctr">
              <a:spcBef>
                <a:spcPts val="0"/>
              </a:spcBef>
              <a:spcAft>
                <a:spcPts val="0"/>
              </a:spcAft>
              <a:buSzPts val="6000"/>
              <a:buNone/>
              <a:defRPr sz="1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514600" y="3196650"/>
            <a:ext cx="4114800" cy="4572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txBox="1"/>
          <p:nvPr>
            <p:ph idx="1" type="subTitle"/>
          </p:nvPr>
        </p:nvSpPr>
        <p:spPr>
          <a:xfrm>
            <a:off x="2143050" y="4146300"/>
            <a:ext cx="48579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21"/>
          <p:cNvSpPr txBox="1"/>
          <p:nvPr>
            <p:ph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2"/>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txBox="1"/>
          <p:nvPr>
            <p:ph idx="1" type="subTitle"/>
          </p:nvPr>
        </p:nvSpPr>
        <p:spPr>
          <a:xfrm>
            <a:off x="720000" y="2381250"/>
            <a:ext cx="23661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22"/>
          <p:cNvSpPr txBox="1"/>
          <p:nvPr>
            <p:ph type="title"/>
          </p:nvPr>
        </p:nvSpPr>
        <p:spPr>
          <a:xfrm>
            <a:off x="720000" y="1390650"/>
            <a:ext cx="2589000" cy="9144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txBox="1"/>
          <p:nvPr>
            <p:ph idx="1" type="subTitle"/>
          </p:nvPr>
        </p:nvSpPr>
        <p:spPr>
          <a:xfrm>
            <a:off x="4572000" y="2548788"/>
            <a:ext cx="3200400" cy="731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3"/>
          <p:cNvSpPr txBox="1"/>
          <p:nvPr>
            <p:ph type="title"/>
          </p:nvPr>
        </p:nvSpPr>
        <p:spPr>
          <a:xfrm>
            <a:off x="4572000" y="1863313"/>
            <a:ext cx="3852000" cy="5487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4"/>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txBox="1"/>
          <p:nvPr>
            <p:ph type="title"/>
          </p:nvPr>
        </p:nvSpPr>
        <p:spPr>
          <a:xfrm>
            <a:off x="7200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0" name="Google Shape;110;p24"/>
          <p:cNvSpPr txBox="1"/>
          <p:nvPr>
            <p:ph idx="1" type="subTitle"/>
          </p:nvPr>
        </p:nvSpPr>
        <p:spPr>
          <a:xfrm>
            <a:off x="7200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4"/>
          <p:cNvSpPr txBox="1"/>
          <p:nvPr>
            <p:ph idx="2" type="title"/>
          </p:nvPr>
        </p:nvSpPr>
        <p:spPr>
          <a:xfrm>
            <a:off x="34038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 name="Google Shape;112;p24"/>
          <p:cNvSpPr txBox="1"/>
          <p:nvPr>
            <p:ph idx="3" type="subTitle"/>
          </p:nvPr>
        </p:nvSpPr>
        <p:spPr>
          <a:xfrm>
            <a:off x="34038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4" type="title"/>
          </p:nvPr>
        </p:nvSpPr>
        <p:spPr>
          <a:xfrm>
            <a:off x="6087600" y="2571738"/>
            <a:ext cx="23364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24"/>
          <p:cNvSpPr txBox="1"/>
          <p:nvPr>
            <p:ph idx="5" type="subTitle"/>
          </p:nvPr>
        </p:nvSpPr>
        <p:spPr>
          <a:xfrm>
            <a:off x="6087600" y="3028938"/>
            <a:ext cx="2336400" cy="64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4"/>
          <p:cNvSpPr txBox="1"/>
          <p:nvPr>
            <p:ph idx="6"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5"/>
          <p:cNvSpPr txBox="1"/>
          <p:nvPr>
            <p:ph type="title"/>
          </p:nvPr>
        </p:nvSpPr>
        <p:spPr>
          <a:xfrm>
            <a:off x="7200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25"/>
          <p:cNvSpPr txBox="1"/>
          <p:nvPr>
            <p:ph idx="1" type="subTitle"/>
          </p:nvPr>
        </p:nvSpPr>
        <p:spPr>
          <a:xfrm>
            <a:off x="7200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25"/>
          <p:cNvSpPr txBox="1"/>
          <p:nvPr>
            <p:ph idx="2" type="title"/>
          </p:nvPr>
        </p:nvSpPr>
        <p:spPr>
          <a:xfrm>
            <a:off x="34038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25"/>
          <p:cNvSpPr txBox="1"/>
          <p:nvPr>
            <p:ph idx="3" type="subTitle"/>
          </p:nvPr>
        </p:nvSpPr>
        <p:spPr>
          <a:xfrm>
            <a:off x="34038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5"/>
          <p:cNvSpPr txBox="1"/>
          <p:nvPr>
            <p:ph idx="4" type="title"/>
          </p:nvPr>
        </p:nvSpPr>
        <p:spPr>
          <a:xfrm>
            <a:off x="6087600" y="3534128"/>
            <a:ext cx="23364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25"/>
          <p:cNvSpPr txBox="1"/>
          <p:nvPr>
            <p:ph idx="5" type="subTitle"/>
          </p:nvPr>
        </p:nvSpPr>
        <p:spPr>
          <a:xfrm>
            <a:off x="6087600" y="4019538"/>
            <a:ext cx="2336400" cy="548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5"/>
          <p:cNvSpPr txBox="1"/>
          <p:nvPr>
            <p:ph idx="6"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6"/>
          <p:cNvSpPr txBox="1"/>
          <p:nvPr>
            <p:ph type="title"/>
          </p:nvPr>
        </p:nvSpPr>
        <p:spPr>
          <a:xfrm>
            <a:off x="720009"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6"/>
          <p:cNvSpPr txBox="1"/>
          <p:nvPr>
            <p:ph idx="1" type="subTitle"/>
          </p:nvPr>
        </p:nvSpPr>
        <p:spPr>
          <a:xfrm>
            <a:off x="720009"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6"/>
          <p:cNvSpPr txBox="1"/>
          <p:nvPr>
            <p:ph idx="2" type="title"/>
          </p:nvPr>
        </p:nvSpPr>
        <p:spPr>
          <a:xfrm>
            <a:off x="4758811"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6"/>
          <p:cNvSpPr txBox="1"/>
          <p:nvPr>
            <p:ph idx="3" type="subTitle"/>
          </p:nvPr>
        </p:nvSpPr>
        <p:spPr>
          <a:xfrm>
            <a:off x="4758806"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6"/>
          <p:cNvSpPr txBox="1"/>
          <p:nvPr>
            <p:ph idx="4" type="title"/>
          </p:nvPr>
        </p:nvSpPr>
        <p:spPr>
          <a:xfrm>
            <a:off x="2739410"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6"/>
          <p:cNvSpPr txBox="1"/>
          <p:nvPr>
            <p:ph idx="5" type="subTitle"/>
          </p:nvPr>
        </p:nvSpPr>
        <p:spPr>
          <a:xfrm>
            <a:off x="2739408"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6"/>
          <p:cNvSpPr txBox="1"/>
          <p:nvPr>
            <p:ph idx="6" type="title"/>
          </p:nvPr>
        </p:nvSpPr>
        <p:spPr>
          <a:xfrm>
            <a:off x="6778212" y="2571750"/>
            <a:ext cx="1645800" cy="457200"/>
          </a:xfrm>
          <a:prstGeom prst="rect">
            <a:avLst/>
          </a:prstGeom>
          <a:effectLst>
            <a:outerShdw rotWithShape="0" algn="bl" dir="246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6"/>
          <p:cNvSpPr txBox="1"/>
          <p:nvPr>
            <p:ph idx="7" type="subTitle"/>
          </p:nvPr>
        </p:nvSpPr>
        <p:spPr>
          <a:xfrm>
            <a:off x="6778205" y="3028950"/>
            <a:ext cx="1645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8" type="title"/>
          </p:nvPr>
        </p:nvSpPr>
        <p:spPr>
          <a:xfrm>
            <a:off x="720000" y="425514"/>
            <a:ext cx="7704000" cy="457200"/>
          </a:xfrm>
          <a:prstGeom prst="rect">
            <a:avLst/>
          </a:prstGeom>
          <a:effectLst>
            <a:outerShdw rotWithShape="0" algn="bl" dir="24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txBox="1"/>
          <p:nvPr>
            <p:ph type="title"/>
          </p:nvPr>
        </p:nvSpPr>
        <p:spPr>
          <a:xfrm>
            <a:off x="1481999" y="165735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9" name="Google Shape;139;p27"/>
          <p:cNvSpPr txBox="1"/>
          <p:nvPr>
            <p:ph idx="1" type="subTitle"/>
          </p:nvPr>
        </p:nvSpPr>
        <p:spPr>
          <a:xfrm>
            <a:off x="1481999" y="2114550"/>
            <a:ext cx="1645800" cy="4848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7"/>
          <p:cNvSpPr txBox="1"/>
          <p:nvPr>
            <p:ph idx="2" type="title"/>
          </p:nvPr>
        </p:nvSpPr>
        <p:spPr>
          <a:xfrm>
            <a:off x="6016201" y="312810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7"/>
          <p:cNvSpPr txBox="1"/>
          <p:nvPr>
            <p:ph idx="3" type="subTitle"/>
          </p:nvPr>
        </p:nvSpPr>
        <p:spPr>
          <a:xfrm>
            <a:off x="6016196" y="3585300"/>
            <a:ext cx="1645800" cy="4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7"/>
          <p:cNvSpPr txBox="1"/>
          <p:nvPr>
            <p:ph idx="4" type="title"/>
          </p:nvPr>
        </p:nvSpPr>
        <p:spPr>
          <a:xfrm>
            <a:off x="1482000" y="312810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5" type="subTitle"/>
          </p:nvPr>
        </p:nvSpPr>
        <p:spPr>
          <a:xfrm>
            <a:off x="1481998" y="3585300"/>
            <a:ext cx="1645800" cy="4848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7"/>
          <p:cNvSpPr txBox="1"/>
          <p:nvPr>
            <p:ph idx="6" type="title"/>
          </p:nvPr>
        </p:nvSpPr>
        <p:spPr>
          <a:xfrm>
            <a:off x="6016202" y="1657350"/>
            <a:ext cx="1645800" cy="457200"/>
          </a:xfrm>
          <a:prstGeom prst="rect">
            <a:avLst/>
          </a:prstGeom>
          <a:effectLst>
            <a:outerShdw rotWithShape="0" algn="bl" dir="276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7" type="subTitle"/>
          </p:nvPr>
        </p:nvSpPr>
        <p:spPr>
          <a:xfrm>
            <a:off x="6016195" y="2114550"/>
            <a:ext cx="1645800" cy="4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7"/>
          <p:cNvSpPr txBox="1"/>
          <p:nvPr>
            <p:ph idx="8" type="title"/>
          </p:nvPr>
        </p:nvSpPr>
        <p:spPr>
          <a:xfrm>
            <a:off x="720000" y="425514"/>
            <a:ext cx="7704000" cy="457200"/>
          </a:xfrm>
          <a:prstGeom prst="rect">
            <a:avLst/>
          </a:prstGeom>
          <a:effectLst>
            <a:outerShdw rotWithShape="0" algn="bl" dir="27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8"/>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ph type="title"/>
          </p:nvPr>
        </p:nvSpPr>
        <p:spPr>
          <a:xfrm>
            <a:off x="2417402" y="13203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28"/>
          <p:cNvSpPr txBox="1"/>
          <p:nvPr>
            <p:ph idx="1" type="subTitle"/>
          </p:nvPr>
        </p:nvSpPr>
        <p:spPr>
          <a:xfrm>
            <a:off x="2417402" y="17775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8"/>
          <p:cNvSpPr txBox="1"/>
          <p:nvPr>
            <p:ph idx="2" type="title"/>
          </p:nvPr>
        </p:nvSpPr>
        <p:spPr>
          <a:xfrm>
            <a:off x="2417402" y="24147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8"/>
          <p:cNvSpPr txBox="1"/>
          <p:nvPr>
            <p:ph idx="3" type="subTitle"/>
          </p:nvPr>
        </p:nvSpPr>
        <p:spPr>
          <a:xfrm>
            <a:off x="2417402" y="28719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8"/>
          <p:cNvSpPr txBox="1"/>
          <p:nvPr>
            <p:ph idx="4" type="title"/>
          </p:nvPr>
        </p:nvSpPr>
        <p:spPr>
          <a:xfrm>
            <a:off x="5080802" y="13203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5" type="subTitle"/>
          </p:nvPr>
        </p:nvSpPr>
        <p:spPr>
          <a:xfrm>
            <a:off x="5080802" y="17775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8"/>
          <p:cNvSpPr txBox="1"/>
          <p:nvPr>
            <p:ph idx="6" type="title"/>
          </p:nvPr>
        </p:nvSpPr>
        <p:spPr>
          <a:xfrm>
            <a:off x="5080802" y="24147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7" type="subTitle"/>
          </p:nvPr>
        </p:nvSpPr>
        <p:spPr>
          <a:xfrm>
            <a:off x="5080802" y="28719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8"/>
          <p:cNvSpPr txBox="1"/>
          <p:nvPr>
            <p:ph idx="8" type="title"/>
          </p:nvPr>
        </p:nvSpPr>
        <p:spPr>
          <a:xfrm>
            <a:off x="2417398" y="35091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9" type="subTitle"/>
          </p:nvPr>
        </p:nvSpPr>
        <p:spPr>
          <a:xfrm>
            <a:off x="2417398" y="39663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8"/>
          <p:cNvSpPr txBox="1"/>
          <p:nvPr>
            <p:ph idx="13" type="title"/>
          </p:nvPr>
        </p:nvSpPr>
        <p:spPr>
          <a:xfrm>
            <a:off x="5080798" y="3509100"/>
            <a:ext cx="1645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8"/>
          <p:cNvSpPr txBox="1"/>
          <p:nvPr>
            <p:ph idx="14" type="subTitle"/>
          </p:nvPr>
        </p:nvSpPr>
        <p:spPr>
          <a:xfrm>
            <a:off x="5080798" y="39663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15"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1_1_2">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9"/>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txBox="1"/>
          <p:nvPr>
            <p:ph type="title"/>
          </p:nvPr>
        </p:nvSpPr>
        <p:spPr>
          <a:xfrm>
            <a:off x="720000"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1" type="subTitle"/>
          </p:nvPr>
        </p:nvSpPr>
        <p:spPr>
          <a:xfrm>
            <a:off x="720000"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title"/>
          </p:nvPr>
        </p:nvSpPr>
        <p:spPr>
          <a:xfrm>
            <a:off x="3657600"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3" type="subTitle"/>
          </p:nvPr>
        </p:nvSpPr>
        <p:spPr>
          <a:xfrm>
            <a:off x="3657598"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4" type="title"/>
          </p:nvPr>
        </p:nvSpPr>
        <p:spPr>
          <a:xfrm>
            <a:off x="720000"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9"/>
          <p:cNvSpPr txBox="1"/>
          <p:nvPr>
            <p:ph idx="5" type="subTitle"/>
          </p:nvPr>
        </p:nvSpPr>
        <p:spPr>
          <a:xfrm>
            <a:off x="7200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9"/>
          <p:cNvSpPr txBox="1"/>
          <p:nvPr>
            <p:ph idx="6" type="title"/>
          </p:nvPr>
        </p:nvSpPr>
        <p:spPr>
          <a:xfrm>
            <a:off x="3657600"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9"/>
          <p:cNvSpPr txBox="1"/>
          <p:nvPr>
            <p:ph idx="7" type="subTitle"/>
          </p:nvPr>
        </p:nvSpPr>
        <p:spPr>
          <a:xfrm>
            <a:off x="36576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9"/>
          <p:cNvSpPr txBox="1"/>
          <p:nvPr>
            <p:ph idx="8" type="title"/>
          </p:nvPr>
        </p:nvSpPr>
        <p:spPr>
          <a:xfrm>
            <a:off x="6595195" y="190575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9"/>
          <p:cNvSpPr txBox="1"/>
          <p:nvPr>
            <p:ph idx="9" type="subTitle"/>
          </p:nvPr>
        </p:nvSpPr>
        <p:spPr>
          <a:xfrm>
            <a:off x="6595195" y="23629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9"/>
          <p:cNvSpPr txBox="1"/>
          <p:nvPr>
            <p:ph idx="13" type="title"/>
          </p:nvPr>
        </p:nvSpPr>
        <p:spPr>
          <a:xfrm>
            <a:off x="6595195" y="3661500"/>
            <a:ext cx="1828800" cy="457200"/>
          </a:xfrm>
          <a:prstGeom prst="rect">
            <a:avLst/>
          </a:prstGeom>
          <a:effectLst>
            <a:outerShdw rotWithShape="0" algn="bl" dir="2640000" dist="19050">
              <a:schemeClr val="lt2"/>
            </a:outerShdw>
          </a:effectLst>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9"/>
          <p:cNvSpPr txBox="1"/>
          <p:nvPr>
            <p:ph idx="14" type="subTitle"/>
          </p:nvPr>
        </p:nvSpPr>
        <p:spPr>
          <a:xfrm>
            <a:off x="6595195"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9"/>
          <p:cNvSpPr txBox="1"/>
          <p:nvPr>
            <p:ph idx="15" type="title"/>
          </p:nvPr>
        </p:nvSpPr>
        <p:spPr>
          <a:xfrm>
            <a:off x="720000" y="425514"/>
            <a:ext cx="7704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30"/>
          <p:cNvSpPr txBox="1"/>
          <p:nvPr>
            <p:ph hasCustomPrompt="1" type="title"/>
          </p:nvPr>
        </p:nvSpPr>
        <p:spPr>
          <a:xfrm>
            <a:off x="1912875" y="540000"/>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9" name="Google Shape;179;p30"/>
          <p:cNvSpPr txBox="1"/>
          <p:nvPr>
            <p:ph idx="1" type="subTitle"/>
          </p:nvPr>
        </p:nvSpPr>
        <p:spPr>
          <a:xfrm>
            <a:off x="2442025" y="1368300"/>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0" name="Google Shape;180;p30"/>
          <p:cNvSpPr txBox="1"/>
          <p:nvPr>
            <p:ph hasCustomPrompt="1" idx="2" type="title"/>
          </p:nvPr>
        </p:nvSpPr>
        <p:spPr>
          <a:xfrm>
            <a:off x="1912875" y="2020492"/>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30"/>
          <p:cNvSpPr txBox="1"/>
          <p:nvPr>
            <p:ph idx="3" type="subTitle"/>
          </p:nvPr>
        </p:nvSpPr>
        <p:spPr>
          <a:xfrm>
            <a:off x="2442025" y="2848794"/>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30"/>
          <p:cNvSpPr txBox="1"/>
          <p:nvPr>
            <p:ph hasCustomPrompt="1" idx="4" type="title"/>
          </p:nvPr>
        </p:nvSpPr>
        <p:spPr>
          <a:xfrm>
            <a:off x="1912875" y="3500997"/>
            <a:ext cx="5318400" cy="828300"/>
          </a:xfrm>
          <a:prstGeom prst="rect">
            <a:avLst/>
          </a:prstGeom>
          <a:effectLst>
            <a:outerShdw rotWithShape="0" algn="bl" dir="2460000" dist="38100">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6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3" name="Google Shape;183;p30"/>
          <p:cNvSpPr txBox="1"/>
          <p:nvPr>
            <p:ph idx="5" type="subTitle"/>
          </p:nvPr>
        </p:nvSpPr>
        <p:spPr>
          <a:xfrm>
            <a:off x="2442025" y="4329300"/>
            <a:ext cx="4260000" cy="365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6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720000" y="425514"/>
            <a:ext cx="7704000" cy="457200"/>
          </a:xfrm>
          <a:prstGeom prst="rect">
            <a:avLst/>
          </a:prstGeom>
          <a:effectLst>
            <a:outerShdw rotWithShape="0" algn="bl" dir="186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152475"/>
            <a:ext cx="7704000" cy="34164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lt2"/>
              </a:buClr>
              <a:buSzPts val="1200"/>
              <a:buAutoNum type="arabicPeriod"/>
              <a:defRPr sz="125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1"/>
          <p:cNvSpPr txBox="1"/>
          <p:nvPr>
            <p:ph hasCustomPrompt="1" type="title"/>
          </p:nvPr>
        </p:nvSpPr>
        <p:spPr>
          <a:xfrm>
            <a:off x="720000" y="2143401"/>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6" name="Google Shape;186;p31"/>
          <p:cNvSpPr txBox="1"/>
          <p:nvPr>
            <p:ph idx="1" type="subTitle"/>
          </p:nvPr>
        </p:nvSpPr>
        <p:spPr>
          <a:xfrm>
            <a:off x="720000" y="3124121"/>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1"/>
          <p:cNvSpPr txBox="1"/>
          <p:nvPr>
            <p:ph hasCustomPrompt="1" idx="2" type="title"/>
          </p:nvPr>
        </p:nvSpPr>
        <p:spPr>
          <a:xfrm>
            <a:off x="3429000" y="2143388"/>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8" name="Google Shape;188;p31"/>
          <p:cNvSpPr txBox="1"/>
          <p:nvPr>
            <p:ph idx="3" type="subTitle"/>
          </p:nvPr>
        </p:nvSpPr>
        <p:spPr>
          <a:xfrm>
            <a:off x="3429000" y="3124088"/>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31"/>
          <p:cNvSpPr txBox="1"/>
          <p:nvPr>
            <p:ph hasCustomPrompt="1" idx="4" type="title"/>
          </p:nvPr>
        </p:nvSpPr>
        <p:spPr>
          <a:xfrm>
            <a:off x="6138000" y="2143388"/>
            <a:ext cx="2286000" cy="828300"/>
          </a:xfrm>
          <a:prstGeom prst="rect">
            <a:avLst/>
          </a:prstGeom>
          <a:effectLst>
            <a:outerShdw rotWithShape="0" algn="bl" dir="2640000" dist="47625">
              <a:schemeClr val="lt2"/>
            </a:outerShdw>
          </a:effectLst>
        </p:spPr>
        <p:txBody>
          <a:bodyPr anchorCtr="0" anchor="ctr" bIns="0" lIns="0" spcFirstLastPara="1" rIns="0" wrap="square" tIns="0">
            <a:noAutofit/>
          </a:bodyPr>
          <a:lstStyle>
            <a:lvl1pPr lvl="0" rtl="0" algn="ctr">
              <a:spcBef>
                <a:spcPts val="0"/>
              </a:spcBef>
              <a:spcAft>
                <a:spcPts val="0"/>
              </a:spcAft>
              <a:buSzPts val="6200"/>
              <a:buNone/>
              <a:defRPr sz="70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0" name="Google Shape;190;p31"/>
          <p:cNvSpPr txBox="1"/>
          <p:nvPr>
            <p:ph idx="5" type="subTitle"/>
          </p:nvPr>
        </p:nvSpPr>
        <p:spPr>
          <a:xfrm>
            <a:off x="6138000" y="3124088"/>
            <a:ext cx="2286000" cy="731400"/>
          </a:xfrm>
          <a:prstGeom prst="rect">
            <a:avLst/>
          </a:prstGeom>
          <a:solidFill>
            <a:schemeClr val="lt1"/>
          </a:solidFill>
          <a:effectLst>
            <a:outerShdw rotWithShape="0" algn="bl" dir="264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2"/>
          <p:cNvSpPr txBox="1"/>
          <p:nvPr>
            <p:ph type="ctrTitle"/>
          </p:nvPr>
        </p:nvSpPr>
        <p:spPr>
          <a:xfrm>
            <a:off x="2429950" y="540000"/>
            <a:ext cx="4284000" cy="997800"/>
          </a:xfrm>
          <a:prstGeom prst="rect">
            <a:avLst/>
          </a:prstGeom>
          <a:effectLst>
            <a:outerShdw rotWithShape="0" algn="bl" dir="2400000" dist="47625">
              <a:schemeClr val="lt2"/>
            </a:outerShdw>
          </a:effectLst>
        </p:spPr>
        <p:txBody>
          <a:bodyPr anchorCtr="0" anchor="ctr" bIns="0" lIns="0" spcFirstLastPara="1" rIns="0" wrap="square" tIns="0">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32"/>
          <p:cNvSpPr txBox="1"/>
          <p:nvPr>
            <p:ph idx="1" type="subTitle"/>
          </p:nvPr>
        </p:nvSpPr>
        <p:spPr>
          <a:xfrm>
            <a:off x="3107775" y="1690200"/>
            <a:ext cx="2928300" cy="1280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400000" dist="47625">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4" name="Google Shape;194;p32"/>
          <p:cNvSpPr txBox="1"/>
          <p:nvPr/>
        </p:nvSpPr>
        <p:spPr>
          <a:xfrm>
            <a:off x="2370975" y="3780600"/>
            <a:ext cx="4401900" cy="5487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640000" dist="38100">
              <a:schemeClr val="lt2"/>
            </a:outerShdw>
          </a:effectLst>
        </p:spPr>
        <p:txBody>
          <a:bodyPr anchorCtr="0" anchor="ctr" bIns="4570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and includes icons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95" name="Shape 195"/>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96" name="Shape 19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bg>
      <p:bgPr>
        <a:blipFill>
          <a:blip r:embed="rId2">
            <a:alphaModFix/>
          </a:blip>
          <a:stretch>
            <a:fillRect/>
          </a:stretch>
        </a:blipFill>
      </p:bgPr>
    </p:bg>
    <p:spTree>
      <p:nvGrpSpPr>
        <p:cNvPr id="197" name="Shape 1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idx="1" type="subTitle"/>
          </p:nvPr>
        </p:nvSpPr>
        <p:spPr>
          <a:xfrm>
            <a:off x="1372974" y="2571750"/>
            <a:ext cx="27432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algn="ct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2" name="Google Shape;22;p5"/>
          <p:cNvSpPr txBox="1"/>
          <p:nvPr>
            <p:ph idx="2" type="subTitle"/>
          </p:nvPr>
        </p:nvSpPr>
        <p:spPr>
          <a:xfrm>
            <a:off x="5027849" y="2571750"/>
            <a:ext cx="2743200" cy="457200"/>
          </a:xfrm>
          <a:prstGeom prst="rect">
            <a:avLst/>
          </a:prstGeom>
          <a:effectLst>
            <a:outerShdw rotWithShape="0" algn="bl" dir="2580000" dist="1905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2500"/>
              <a:buFont typeface="Bebas Neue"/>
              <a:buNone/>
              <a:defRPr sz="2500">
                <a:latin typeface="Russo One"/>
                <a:ea typeface="Russo One"/>
                <a:cs typeface="Russo One"/>
                <a:sym typeface="Russ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3" name="Google Shape;23;p5"/>
          <p:cNvSpPr txBox="1"/>
          <p:nvPr>
            <p:ph idx="3" type="subTitle"/>
          </p:nvPr>
        </p:nvSpPr>
        <p:spPr>
          <a:xfrm>
            <a:off x="1372963" y="3028950"/>
            <a:ext cx="27432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4" type="subTitle"/>
          </p:nvPr>
        </p:nvSpPr>
        <p:spPr>
          <a:xfrm>
            <a:off x="5027838" y="3028950"/>
            <a:ext cx="27432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20000" y="425514"/>
            <a:ext cx="7704000" cy="457200"/>
          </a:xfrm>
          <a:prstGeom prst="rect">
            <a:avLst/>
          </a:prstGeom>
          <a:effectLst>
            <a:outerShdw rotWithShape="0" algn="bl" dir="258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274200" y="274200"/>
            <a:ext cx="8595600" cy="4595100"/>
          </a:xfrm>
          <a:prstGeom prst="rect">
            <a:avLst/>
          </a:prstGeom>
          <a:solidFill>
            <a:schemeClr val="lt1"/>
          </a:solidFill>
          <a:ln cap="flat" cmpd="sng" w="28575">
            <a:solidFill>
              <a:schemeClr val="lt2"/>
            </a:solidFill>
            <a:prstDash val="solid"/>
            <a:round/>
            <a:headEnd len="sm" w="sm" type="none"/>
            <a:tailEnd len="sm" w="sm" type="none"/>
          </a:ln>
          <a:effectLst>
            <a:outerShdw rotWithShape="0" algn="bl" dir="2760000" dist="38100">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720000" y="425525"/>
            <a:ext cx="3852000" cy="457200"/>
          </a:xfrm>
          <a:prstGeom prst="rect">
            <a:avLst/>
          </a:prstGeom>
          <a:effectLst>
            <a:outerShdw rotWithShape="0" algn="bl" dir="2640000" dist="19050">
              <a:schemeClr val="lt2"/>
            </a:outerShdw>
          </a:effectLst>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7"/>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2"/>
              </a:buClr>
              <a:buSzPts val="800"/>
              <a:buFont typeface="Open Sans"/>
              <a:buChar char="●"/>
              <a:defRPr sz="1400"/>
            </a:lvl1pPr>
            <a:lvl2pPr indent="-279400" lvl="1" marL="914400" rtl="0">
              <a:lnSpc>
                <a:spcPct val="115000"/>
              </a:lnSpc>
              <a:spcBef>
                <a:spcPts val="0"/>
              </a:spcBef>
              <a:spcAft>
                <a:spcPts val="0"/>
              </a:spcAft>
              <a:buClr>
                <a:srgbClr val="999999"/>
              </a:buClr>
              <a:buSzPts val="800"/>
              <a:buFont typeface="Open Sans"/>
              <a:buChar char="○"/>
              <a:defRPr/>
            </a:lvl2pPr>
            <a:lvl3pPr indent="-279400" lvl="2" marL="1371600" rtl="0">
              <a:lnSpc>
                <a:spcPct val="115000"/>
              </a:lnSpc>
              <a:spcBef>
                <a:spcPts val="0"/>
              </a:spcBef>
              <a:spcAft>
                <a:spcPts val="0"/>
              </a:spcAft>
              <a:buClr>
                <a:srgbClr val="999999"/>
              </a:buClr>
              <a:buSzPts val="800"/>
              <a:buFont typeface="Open Sans"/>
              <a:buChar char="■"/>
              <a:defRPr/>
            </a:lvl3pPr>
            <a:lvl4pPr indent="-279400" lvl="3" marL="1828800" rtl="0">
              <a:lnSpc>
                <a:spcPct val="115000"/>
              </a:lnSpc>
              <a:spcBef>
                <a:spcPts val="0"/>
              </a:spcBef>
              <a:spcAft>
                <a:spcPts val="0"/>
              </a:spcAft>
              <a:buClr>
                <a:srgbClr val="999999"/>
              </a:buClr>
              <a:buSzPts val="800"/>
              <a:buFont typeface="Open Sans"/>
              <a:buChar char="●"/>
              <a:defRPr/>
            </a:lvl4pPr>
            <a:lvl5pPr indent="-304800" lvl="4" marL="2286000" rtl="0">
              <a:lnSpc>
                <a:spcPct val="115000"/>
              </a:lnSpc>
              <a:spcBef>
                <a:spcPts val="0"/>
              </a:spcBef>
              <a:spcAft>
                <a:spcPts val="0"/>
              </a:spcAft>
              <a:buClr>
                <a:srgbClr val="999999"/>
              </a:buClr>
              <a:buSzPts val="1200"/>
              <a:buFont typeface="Open Sans"/>
              <a:buChar char="○"/>
              <a:defRPr/>
            </a:lvl5pPr>
            <a:lvl6pPr indent="-304800" lvl="5" marL="2743200" rtl="0">
              <a:lnSpc>
                <a:spcPct val="115000"/>
              </a:lnSpc>
              <a:spcBef>
                <a:spcPts val="0"/>
              </a:spcBef>
              <a:spcAft>
                <a:spcPts val="0"/>
              </a:spcAft>
              <a:buClr>
                <a:srgbClr val="999999"/>
              </a:buClr>
              <a:buSzPts val="1200"/>
              <a:buFont typeface="Open Sans"/>
              <a:buChar char="■"/>
              <a:defRPr/>
            </a:lvl6pPr>
            <a:lvl7pPr indent="-273050" lvl="6" marL="3200400" rtl="0">
              <a:lnSpc>
                <a:spcPct val="115000"/>
              </a:lnSpc>
              <a:spcBef>
                <a:spcPts val="0"/>
              </a:spcBef>
              <a:spcAft>
                <a:spcPts val="0"/>
              </a:spcAft>
              <a:buClr>
                <a:srgbClr val="999999"/>
              </a:buClr>
              <a:buSzPts val="700"/>
              <a:buFont typeface="Open Sans"/>
              <a:buChar char="●"/>
              <a:defRPr/>
            </a:lvl7pPr>
            <a:lvl8pPr indent="-273050" lvl="7" marL="3657600" rtl="0">
              <a:lnSpc>
                <a:spcPct val="115000"/>
              </a:lnSpc>
              <a:spcBef>
                <a:spcPts val="0"/>
              </a:spcBef>
              <a:spcAft>
                <a:spcPts val="0"/>
              </a:spcAft>
              <a:buClr>
                <a:srgbClr val="999999"/>
              </a:buClr>
              <a:buSzPts val="700"/>
              <a:buFont typeface="Open Sans"/>
              <a:buChar char="○"/>
              <a:defRPr/>
            </a:lvl8pPr>
            <a:lvl9pPr indent="-266700" lvl="8" marL="4114800" rtl="0">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720000" y="1200150"/>
            <a:ext cx="7704000" cy="2743200"/>
          </a:xfrm>
          <a:prstGeom prst="rect">
            <a:avLst/>
          </a:prstGeom>
          <a:effectLst>
            <a:outerShdw rotWithShape="0" algn="bl" dir="1740000" dist="47625">
              <a:schemeClr val="lt2"/>
            </a:outerShdw>
          </a:effectLst>
        </p:spPr>
        <p:txBody>
          <a:bodyPr anchorCtr="0" anchor="ctr" bIns="0" lIns="0" spcFirstLastPara="1" rIns="0" wrap="square" tIns="0">
            <a:noAutofit/>
          </a:bodyPr>
          <a:lstStyle>
            <a:lvl1pPr lvl="0" algn="ctr">
              <a:lnSpc>
                <a:spcPct val="70000"/>
              </a:lnSpc>
              <a:spcBef>
                <a:spcPts val="0"/>
              </a:spcBef>
              <a:spcAft>
                <a:spcPts val="0"/>
              </a:spcAft>
              <a:buSzPts val="6000"/>
              <a:buNone/>
              <a:defRPr sz="11000">
                <a:solidFill>
                  <a:schemeClr val="dk2"/>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720000" y="1352400"/>
            <a:ext cx="7704000" cy="1737300"/>
          </a:xfrm>
          <a:prstGeom prst="rect">
            <a:avLst/>
          </a:prstGeom>
          <a:effectLst>
            <a:outerShdw rotWithShape="0" algn="bl" dir="1200000" dist="38100">
              <a:schemeClr val="lt2"/>
            </a:outerShdw>
          </a:effectLst>
        </p:spPr>
        <p:txBody>
          <a:bodyPr anchorCtr="0" anchor="ctr" bIns="0" lIns="0" spcFirstLastPara="1" rIns="0" wrap="square" tIns="0">
            <a:noAutofit/>
          </a:bodyPr>
          <a:lstStyle>
            <a:lvl1pPr lvl="0" rtl="0" algn="ctr">
              <a:spcBef>
                <a:spcPts val="0"/>
              </a:spcBef>
              <a:spcAft>
                <a:spcPts val="0"/>
              </a:spcAft>
              <a:buClr>
                <a:schemeClr val="dk2"/>
              </a:buClr>
              <a:buSzPts val="3600"/>
              <a:buNone/>
              <a:defRPr sz="13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9"/>
          <p:cNvSpPr txBox="1"/>
          <p:nvPr>
            <p:ph idx="1" type="subTitle"/>
          </p:nvPr>
        </p:nvSpPr>
        <p:spPr>
          <a:xfrm>
            <a:off x="1837775" y="3089700"/>
            <a:ext cx="5468400" cy="1216800"/>
          </a:xfrm>
          <a:prstGeom prst="rect">
            <a:avLst/>
          </a:prstGeom>
          <a:solidFill>
            <a:schemeClr val="lt1"/>
          </a:solidFill>
          <a:ln cap="flat" cmpd="sng" w="19050">
            <a:solidFill>
              <a:schemeClr val="lt2"/>
            </a:solidFill>
            <a:prstDash val="solid"/>
            <a:round/>
            <a:headEnd len="sm" w="sm" type="none"/>
            <a:tailEnd len="sm" w="sm" type="none"/>
          </a:ln>
          <a:effectLst>
            <a:outerShdw rotWithShape="0" algn="bl" dir="3000000" dist="38100">
              <a:schemeClr val="lt2"/>
            </a:outerShdw>
          </a:effectLst>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type="title"/>
          </p:nvPr>
        </p:nvSpPr>
        <p:spPr>
          <a:xfrm>
            <a:off x="2797350" y="692400"/>
            <a:ext cx="3531300" cy="2310000"/>
          </a:xfrm>
          <a:prstGeom prst="rect">
            <a:avLst/>
          </a:prstGeom>
          <a:effectLst>
            <a:outerShdw rotWithShape="0" algn="bl" dir="2280000" dist="19050">
              <a:schemeClr val="lt2"/>
            </a:outerShdw>
          </a:effectLst>
        </p:spPr>
        <p:txBody>
          <a:bodyPr anchorCtr="0" anchor="ctr" bIns="0" lIns="0" spcFirstLastPara="1" rIns="0" wrap="square" tIns="0">
            <a:noAutofit/>
          </a:bodyPr>
          <a:lstStyle>
            <a:lvl1pPr lvl="0" rtl="0" algn="ctr">
              <a:lnSpc>
                <a:spcPct val="70000"/>
              </a:lnSpc>
              <a:spcBef>
                <a:spcPts val="0"/>
              </a:spcBef>
              <a:spcAft>
                <a:spcPts val="0"/>
              </a:spcAft>
              <a:buSzPts val="3500"/>
              <a:buNone/>
              <a:defRPr sz="4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25514"/>
            <a:ext cx="7704000" cy="457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2pPr>
            <a:lvl3pPr lvl="2"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3pPr>
            <a:lvl4pPr lvl="3"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4pPr>
            <a:lvl5pPr lvl="4"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5pPr>
            <a:lvl6pPr lvl="5"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6pPr>
            <a:lvl7pPr lvl="6"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7pPr>
            <a:lvl8pPr lvl="7"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8pPr>
            <a:lvl9pPr lvl="8"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20" Type="http://schemas.openxmlformats.org/officeDocument/2006/relationships/hyperlink" Target="https://datatracker.ietf.org/doc/html/rfc974" TargetMode="External"/><Relationship Id="rId22" Type="http://schemas.openxmlformats.org/officeDocument/2006/relationships/hyperlink" Target="https://datatracker.ietf.org/doc/html/rfc1869" TargetMode="External"/><Relationship Id="rId21" Type="http://schemas.openxmlformats.org/officeDocument/2006/relationships/hyperlink" Target="https://datatracker.ietf.org/doc/html/rfc1869" TargetMode="External"/><Relationship Id="rId24" Type="http://schemas.openxmlformats.org/officeDocument/2006/relationships/hyperlink" Target="https://datatracker.ietf.org/doc/html/rfc2821" TargetMode="External"/><Relationship Id="rId23" Type="http://schemas.openxmlformats.org/officeDocument/2006/relationships/hyperlink" Target="https://datatracker.ietf.org/doc/html/rfc2821"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hyperlink" Target="https://datatracker.ietf.org/doc/html/rfc821" TargetMode="External"/><Relationship Id="rId9" Type="http://schemas.openxmlformats.org/officeDocument/2006/relationships/hyperlink" Target="https://datatracker.ietf.org/doc/html/rfc1035" TargetMode="External"/><Relationship Id="rId26" Type="http://schemas.openxmlformats.org/officeDocument/2006/relationships/hyperlink" Target="https://datatracker.ietf.org/doc/html/rfc1123" TargetMode="External"/><Relationship Id="rId25" Type="http://schemas.openxmlformats.org/officeDocument/2006/relationships/hyperlink" Target="https://datatracker.ietf.org/doc/html/rfc1123" TargetMode="External"/><Relationship Id="rId28" Type="http://schemas.openxmlformats.org/officeDocument/2006/relationships/hyperlink" Target="https://datatracker.ietf.org/doc/html/rfc1123" TargetMode="External"/><Relationship Id="rId27" Type="http://schemas.openxmlformats.org/officeDocument/2006/relationships/hyperlink" Target="https://datatracker.ietf.org/doc/html/rfc1123" TargetMode="External"/><Relationship Id="rId5" Type="http://schemas.openxmlformats.org/officeDocument/2006/relationships/hyperlink" Target="https://datatracker.ietf.org/doc/html/rfc821" TargetMode="External"/><Relationship Id="rId6" Type="http://schemas.openxmlformats.org/officeDocument/2006/relationships/hyperlink" Target="https://datatracker.ietf.org/doc/html/rfc5321#ref-1" TargetMode="External"/><Relationship Id="rId29" Type="http://schemas.openxmlformats.org/officeDocument/2006/relationships/hyperlink" Target="https://datatracker.ietf.org/doc/html/rfc1123" TargetMode="External"/><Relationship Id="rId7" Type="http://schemas.openxmlformats.org/officeDocument/2006/relationships/hyperlink" Target="https://datatracker.ietf.org/doc/html/rfc5321#section-3.6" TargetMode="External"/><Relationship Id="rId8" Type="http://schemas.openxmlformats.org/officeDocument/2006/relationships/hyperlink" Target="https://datatracker.ietf.org/doc/html/rfc5321#section-3.6" TargetMode="External"/><Relationship Id="rId31" Type="http://schemas.openxmlformats.org/officeDocument/2006/relationships/hyperlink" Target="https://datatracker.ietf.org/doc/html/rfc821" TargetMode="External"/><Relationship Id="rId30" Type="http://schemas.openxmlformats.org/officeDocument/2006/relationships/hyperlink" Target="https://datatracker.ietf.org/doc/html/rfc1123" TargetMode="External"/><Relationship Id="rId11" Type="http://schemas.openxmlformats.org/officeDocument/2006/relationships/hyperlink" Target="https://datatracker.ietf.org/doc/html/rfc974" TargetMode="External"/><Relationship Id="rId33" Type="http://schemas.openxmlformats.org/officeDocument/2006/relationships/hyperlink" Target="https://datatracker.ietf.org/doc/html/rfc821" TargetMode="External"/><Relationship Id="rId10" Type="http://schemas.openxmlformats.org/officeDocument/2006/relationships/hyperlink" Target="https://datatracker.ietf.org/doc/html/rfc5321#ref-2" TargetMode="External"/><Relationship Id="rId32" Type="http://schemas.openxmlformats.org/officeDocument/2006/relationships/hyperlink" Target="https://datatracker.ietf.org/doc/html/rfc821" TargetMode="External"/><Relationship Id="rId13" Type="http://schemas.openxmlformats.org/officeDocument/2006/relationships/hyperlink" Target="https://datatracker.ietf.org/doc/html/rfc5321#ref-12" TargetMode="External"/><Relationship Id="rId35" Type="http://schemas.openxmlformats.org/officeDocument/2006/relationships/hyperlink" Target="https://datatracker.ietf.org/doc/html/rfc1123" TargetMode="External"/><Relationship Id="rId12" Type="http://schemas.openxmlformats.org/officeDocument/2006/relationships/hyperlink" Target="https://datatracker.ietf.org/doc/html/rfc974" TargetMode="External"/><Relationship Id="rId34" Type="http://schemas.openxmlformats.org/officeDocument/2006/relationships/hyperlink" Target="https://datatracker.ietf.org/doc/html/rfc1123" TargetMode="External"/><Relationship Id="rId15" Type="http://schemas.openxmlformats.org/officeDocument/2006/relationships/hyperlink" Target="https://datatracker.ietf.org/doc/html/rfc5321#section-5" TargetMode="External"/><Relationship Id="rId14" Type="http://schemas.openxmlformats.org/officeDocument/2006/relationships/hyperlink" Target="https://datatracker.ietf.org/doc/html/rfc5321#section-5" TargetMode="External"/><Relationship Id="rId36" Type="http://schemas.openxmlformats.org/officeDocument/2006/relationships/image" Target="../media/image9.png"/><Relationship Id="rId17" Type="http://schemas.openxmlformats.org/officeDocument/2006/relationships/hyperlink" Target="https://datatracker.ietf.org/doc/html/rfc821" TargetMode="External"/><Relationship Id="rId16" Type="http://schemas.openxmlformats.org/officeDocument/2006/relationships/hyperlink" Target="https://datatracker.ietf.org/doc/html/rfc5321#section-1.2" TargetMode="External"/><Relationship Id="rId19" Type="http://schemas.openxmlformats.org/officeDocument/2006/relationships/hyperlink" Target="https://datatracker.ietf.org/doc/html/rfc974" TargetMode="External"/><Relationship Id="rId18" Type="http://schemas.openxmlformats.org/officeDocument/2006/relationships/hyperlink" Target="https://datatracker.ietf.org/doc/html/rfc82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27.jp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20" Type="http://schemas.openxmlformats.org/officeDocument/2006/relationships/hyperlink" Target="https://datatracker.ietf.org/doc/html/rfc974" TargetMode="External"/><Relationship Id="rId22" Type="http://schemas.openxmlformats.org/officeDocument/2006/relationships/hyperlink" Target="https://datatracker.ietf.org/doc/html/rfc1869" TargetMode="External"/><Relationship Id="rId21" Type="http://schemas.openxmlformats.org/officeDocument/2006/relationships/hyperlink" Target="https://datatracker.ietf.org/doc/html/rfc1869" TargetMode="External"/><Relationship Id="rId24" Type="http://schemas.openxmlformats.org/officeDocument/2006/relationships/hyperlink" Target="https://datatracker.ietf.org/doc/html/rfc2821" TargetMode="External"/><Relationship Id="rId23" Type="http://schemas.openxmlformats.org/officeDocument/2006/relationships/hyperlink" Target="https://datatracker.ietf.org/doc/html/rfc2821"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hyperlink" Target="https://datatracker.ietf.org/doc/html/rfc821" TargetMode="External"/><Relationship Id="rId9" Type="http://schemas.openxmlformats.org/officeDocument/2006/relationships/hyperlink" Target="https://datatracker.ietf.org/doc/html/rfc1035" TargetMode="External"/><Relationship Id="rId26" Type="http://schemas.openxmlformats.org/officeDocument/2006/relationships/hyperlink" Target="https://datatracker.ietf.org/doc/html/rfc1123" TargetMode="External"/><Relationship Id="rId25" Type="http://schemas.openxmlformats.org/officeDocument/2006/relationships/hyperlink" Target="https://datatracker.ietf.org/doc/html/rfc1123" TargetMode="External"/><Relationship Id="rId28" Type="http://schemas.openxmlformats.org/officeDocument/2006/relationships/hyperlink" Target="https://datatracker.ietf.org/doc/html/rfc1123" TargetMode="External"/><Relationship Id="rId27" Type="http://schemas.openxmlformats.org/officeDocument/2006/relationships/hyperlink" Target="https://datatracker.ietf.org/doc/html/rfc1123" TargetMode="External"/><Relationship Id="rId5" Type="http://schemas.openxmlformats.org/officeDocument/2006/relationships/hyperlink" Target="https://datatracker.ietf.org/doc/html/rfc821" TargetMode="External"/><Relationship Id="rId6" Type="http://schemas.openxmlformats.org/officeDocument/2006/relationships/hyperlink" Target="https://datatracker.ietf.org/doc/html/rfc5321#ref-1" TargetMode="External"/><Relationship Id="rId29" Type="http://schemas.openxmlformats.org/officeDocument/2006/relationships/hyperlink" Target="https://datatracker.ietf.org/doc/html/rfc1123" TargetMode="External"/><Relationship Id="rId7" Type="http://schemas.openxmlformats.org/officeDocument/2006/relationships/hyperlink" Target="https://datatracker.ietf.org/doc/html/rfc5321#section-3.6" TargetMode="External"/><Relationship Id="rId8" Type="http://schemas.openxmlformats.org/officeDocument/2006/relationships/hyperlink" Target="https://datatracker.ietf.org/doc/html/rfc5321#section-3.6" TargetMode="External"/><Relationship Id="rId31" Type="http://schemas.openxmlformats.org/officeDocument/2006/relationships/hyperlink" Target="https://datatracker.ietf.org/doc/html/rfc821" TargetMode="External"/><Relationship Id="rId30" Type="http://schemas.openxmlformats.org/officeDocument/2006/relationships/hyperlink" Target="https://datatracker.ietf.org/doc/html/rfc1123" TargetMode="External"/><Relationship Id="rId11" Type="http://schemas.openxmlformats.org/officeDocument/2006/relationships/hyperlink" Target="https://datatracker.ietf.org/doc/html/rfc974" TargetMode="External"/><Relationship Id="rId33" Type="http://schemas.openxmlformats.org/officeDocument/2006/relationships/hyperlink" Target="https://datatracker.ietf.org/doc/html/rfc821" TargetMode="External"/><Relationship Id="rId10" Type="http://schemas.openxmlformats.org/officeDocument/2006/relationships/hyperlink" Target="https://datatracker.ietf.org/doc/html/rfc5321#ref-2" TargetMode="External"/><Relationship Id="rId32" Type="http://schemas.openxmlformats.org/officeDocument/2006/relationships/hyperlink" Target="https://datatracker.ietf.org/doc/html/rfc821" TargetMode="External"/><Relationship Id="rId13" Type="http://schemas.openxmlformats.org/officeDocument/2006/relationships/hyperlink" Target="https://datatracker.ietf.org/doc/html/rfc5321#ref-12" TargetMode="External"/><Relationship Id="rId35" Type="http://schemas.openxmlformats.org/officeDocument/2006/relationships/hyperlink" Target="https://datatracker.ietf.org/doc/html/rfc1123" TargetMode="External"/><Relationship Id="rId12" Type="http://schemas.openxmlformats.org/officeDocument/2006/relationships/hyperlink" Target="https://datatracker.ietf.org/doc/html/rfc974" TargetMode="External"/><Relationship Id="rId34" Type="http://schemas.openxmlformats.org/officeDocument/2006/relationships/hyperlink" Target="https://datatracker.ietf.org/doc/html/rfc1123" TargetMode="External"/><Relationship Id="rId15" Type="http://schemas.openxmlformats.org/officeDocument/2006/relationships/hyperlink" Target="https://datatracker.ietf.org/doc/html/rfc5321#section-5" TargetMode="External"/><Relationship Id="rId14" Type="http://schemas.openxmlformats.org/officeDocument/2006/relationships/hyperlink" Target="https://datatracker.ietf.org/doc/html/rfc5321#section-5" TargetMode="External"/><Relationship Id="rId17" Type="http://schemas.openxmlformats.org/officeDocument/2006/relationships/hyperlink" Target="https://datatracker.ietf.org/doc/html/rfc821" TargetMode="External"/><Relationship Id="rId16" Type="http://schemas.openxmlformats.org/officeDocument/2006/relationships/hyperlink" Target="https://datatracker.ietf.org/doc/html/rfc5321#section-1.2" TargetMode="External"/><Relationship Id="rId19" Type="http://schemas.openxmlformats.org/officeDocument/2006/relationships/hyperlink" Target="https://datatracker.ietf.org/doc/html/rfc974" TargetMode="External"/><Relationship Id="rId18" Type="http://schemas.openxmlformats.org/officeDocument/2006/relationships/hyperlink" Target="https://datatracker.ietf.org/doc/html/rfc82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6"/>
          <p:cNvSpPr txBox="1"/>
          <p:nvPr>
            <p:ph idx="1" type="subTitle"/>
          </p:nvPr>
        </p:nvSpPr>
        <p:spPr>
          <a:xfrm>
            <a:off x="2394600" y="2644100"/>
            <a:ext cx="4354800" cy="414000"/>
          </a:xfrm>
          <a:prstGeom prst="rect">
            <a:avLst/>
          </a:prstGeom>
        </p:spPr>
        <p:txBody>
          <a:bodyPr anchorCtr="0" anchor="ctr" bIns="137150" lIns="91425" spcFirstLastPara="1" rIns="91425" wrap="square" tIns="91425">
            <a:noAutofit/>
          </a:bodyPr>
          <a:lstStyle/>
          <a:p>
            <a:pPr indent="0" lvl="0" marL="0" rtl="0" algn="ctr">
              <a:spcBef>
                <a:spcPts val="0"/>
              </a:spcBef>
              <a:spcAft>
                <a:spcPts val="0"/>
              </a:spcAft>
              <a:buNone/>
            </a:pPr>
            <a:r>
              <a:rPr lang="en"/>
              <a:t>Trabajo individual Redes II</a:t>
            </a:r>
            <a:endParaRPr>
              <a:solidFill>
                <a:schemeClr val="dk1"/>
              </a:solidFill>
            </a:endParaRPr>
          </a:p>
        </p:txBody>
      </p:sp>
      <p:sp>
        <p:nvSpPr>
          <p:cNvPr id="203" name="Google Shape;203;p36"/>
          <p:cNvSpPr txBox="1"/>
          <p:nvPr>
            <p:ph type="ctrTitle"/>
          </p:nvPr>
        </p:nvSpPr>
        <p:spPr>
          <a:xfrm>
            <a:off x="720000" y="862900"/>
            <a:ext cx="7704000" cy="16458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SMTP</a:t>
            </a:r>
            <a:endParaRPr/>
          </a:p>
        </p:txBody>
      </p:sp>
      <p:sp>
        <p:nvSpPr>
          <p:cNvPr id="204" name="Google Shape;204;p36"/>
          <p:cNvSpPr txBox="1"/>
          <p:nvPr/>
        </p:nvSpPr>
        <p:spPr>
          <a:xfrm rot="-360640">
            <a:off x="3486181" y="2196500"/>
            <a:ext cx="2171639" cy="558075"/>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en" sz="3400">
                <a:solidFill>
                  <a:schemeClr val="accent1"/>
                </a:solidFill>
                <a:latin typeface="Charmonman"/>
                <a:ea typeface="Charmonman"/>
                <a:cs typeface="Charmonman"/>
                <a:sym typeface="Charmonman"/>
              </a:rPr>
              <a:t>SERVER</a:t>
            </a:r>
            <a:endParaRPr sz="2200">
              <a:solidFill>
                <a:schemeClr val="accent1"/>
              </a:solidFill>
              <a:latin typeface="Charmonman"/>
              <a:ea typeface="Charmonman"/>
              <a:cs typeface="Charmonman"/>
              <a:sym typeface="Charmon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5"/>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RFC</a:t>
            </a:r>
            <a:endParaRPr>
              <a:latin typeface="Russo One"/>
              <a:ea typeface="Russo One"/>
              <a:cs typeface="Russo One"/>
              <a:sym typeface="Russo One"/>
            </a:endParaRPr>
          </a:p>
        </p:txBody>
      </p:sp>
      <p:sp>
        <p:nvSpPr>
          <p:cNvPr id="274" name="Google Shape;274;p45"/>
          <p:cNvSpPr txBox="1"/>
          <p:nvPr>
            <p:ph idx="1" type="body"/>
          </p:nvPr>
        </p:nvSpPr>
        <p:spPr>
          <a:xfrm>
            <a:off x="720000" y="1152475"/>
            <a:ext cx="7704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000">
                <a:solidFill>
                  <a:srgbClr val="000000"/>
                </a:solidFill>
                <a:latin typeface="Arial"/>
                <a:ea typeface="Arial"/>
                <a:cs typeface="Arial"/>
                <a:sym typeface="Arial"/>
              </a:rPr>
              <a:t>Transport of Electronic Mail</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The objective of the Simple Mail Transfer Protocol (SMTP) is to transfer mail reliably and efficiently.</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SMTP is independent of the particular transmission subsystem and requires only a reliable ordered data stream channel.  While this document specifically discusses transport over TCP, other transports are possible.  Appendices to</a:t>
            </a:r>
            <a:r>
              <a:rPr lang="en" sz="1000">
                <a:solidFill>
                  <a:srgbClr val="000000"/>
                </a:solidFill>
                <a:uFill>
                  <a:noFill/>
                </a:uFill>
                <a:latin typeface="Arial"/>
                <a:ea typeface="Arial"/>
                <a:cs typeface="Arial"/>
                <a:sym typeface="Arial"/>
                <a:hlinkClick r:id="rId4">
                  <a:extLst>
                    <a:ext uri="{A12FA001-AC4F-418D-AE19-62706E023703}">
                      <ahyp:hlinkClr val="tx"/>
                    </a:ext>
                  </a:extLst>
                </a:hlinkClick>
              </a:rPr>
              <a:t> </a:t>
            </a:r>
            <a:r>
              <a:rPr lang="en" sz="1000" u="sng">
                <a:solidFill>
                  <a:schemeClr val="hlink"/>
                </a:solidFill>
                <a:latin typeface="Arial"/>
                <a:ea typeface="Arial"/>
                <a:cs typeface="Arial"/>
                <a:sym typeface="Arial"/>
                <a:hlinkClick r:id="rId5"/>
              </a:rPr>
              <a:t>RFC 821</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6"/>
              </a:rPr>
              <a:t>1</a:t>
            </a:r>
            <a:r>
              <a:rPr lang="en" sz="1000">
                <a:solidFill>
                  <a:srgbClr val="000000"/>
                </a:solidFill>
                <a:latin typeface="Arial"/>
                <a:ea typeface="Arial"/>
                <a:cs typeface="Arial"/>
                <a:sym typeface="Arial"/>
              </a:rPr>
              <a:t>] describe some of them.</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An important feature of SMTP is its capability to transport mail across multiple networks, usually referred to as "SMTP mail relaying"  (see</a:t>
            </a:r>
            <a:r>
              <a:rPr lang="en" sz="10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000" u="sng">
                <a:solidFill>
                  <a:schemeClr val="hlink"/>
                </a:solidFill>
                <a:latin typeface="Arial"/>
                <a:ea typeface="Arial"/>
                <a:cs typeface="Arial"/>
                <a:sym typeface="Arial"/>
                <a:hlinkClick r:id="rId8"/>
              </a:rPr>
              <a:t>Section 3.6</a:t>
            </a:r>
            <a:r>
              <a:rPr lang="en" sz="1000">
                <a:solidFill>
                  <a:srgbClr val="000000"/>
                </a:solidFill>
                <a:latin typeface="Arial"/>
                <a:ea typeface="Arial"/>
                <a:cs typeface="Arial"/>
                <a:sym typeface="Arial"/>
              </a:rPr>
              <a:t>).  A network consists of the mutually-TCP-accessible hosts on the public Internet, the mutually-TCP-accessible hosts on a firewall-isolated TCP/IP Intranet, or hosts in some other LAN or WAN environment utilizing a non-TCP transport-level protocol.  Using SMTP, a process can transfer mail to another process on the same network or to some other network via a relay or gateway process accessible to both networks.  In this way, a mail message may pass through a number of intermediate relay or gateway hosts on its path from sender to ultimate recipient. The Mail eXchanger mechanisms of the domain name system (</a:t>
            </a:r>
            <a:r>
              <a:rPr lang="en" sz="1000" u="sng">
                <a:solidFill>
                  <a:schemeClr val="hlink"/>
                </a:solidFill>
                <a:latin typeface="Arial"/>
                <a:ea typeface="Arial"/>
                <a:cs typeface="Arial"/>
                <a:sym typeface="Arial"/>
                <a:hlinkClick r:id="rId9"/>
              </a:rPr>
              <a:t>RFC 1035</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10"/>
              </a:rPr>
              <a:t>2</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sz="1000" u="sng">
                <a:solidFill>
                  <a:schemeClr val="hlink"/>
                </a:solidFill>
                <a:latin typeface="Arial"/>
                <a:ea typeface="Arial"/>
                <a:cs typeface="Arial"/>
                <a:sym typeface="Arial"/>
                <a:hlinkClick r:id="rId12"/>
              </a:rPr>
              <a:t>RFC 974</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13"/>
              </a:rPr>
              <a:t>12</a:t>
            </a:r>
            <a:r>
              <a:rPr lang="en" sz="1000">
                <a:solidFill>
                  <a:srgbClr val="000000"/>
                </a:solidFill>
                <a:latin typeface="Arial"/>
                <a:ea typeface="Arial"/>
                <a:cs typeface="Arial"/>
                <a:sym typeface="Arial"/>
              </a:rPr>
              <a:t>], and</a:t>
            </a:r>
            <a:r>
              <a:rPr lang="en" sz="1000">
                <a:solidFill>
                  <a:srgbClr val="000000"/>
                </a:solidFill>
                <a:uFill>
                  <a:noFill/>
                </a:uFill>
                <a:latin typeface="Arial"/>
                <a:ea typeface="Arial"/>
                <a:cs typeface="Arial"/>
                <a:sym typeface="Arial"/>
                <a:hlinkClick r:id="rId14">
                  <a:extLst>
                    <a:ext uri="{A12FA001-AC4F-418D-AE19-62706E023703}">
                      <ahyp:hlinkClr val="tx"/>
                    </a:ext>
                  </a:extLst>
                </a:hlinkClick>
              </a:rPr>
              <a:t> </a:t>
            </a:r>
            <a:r>
              <a:rPr lang="en" sz="1000" u="sng">
                <a:solidFill>
                  <a:schemeClr val="hlink"/>
                </a:solidFill>
                <a:latin typeface="Arial"/>
                <a:ea typeface="Arial"/>
                <a:cs typeface="Arial"/>
                <a:sym typeface="Arial"/>
                <a:hlinkClick r:id="rId15"/>
              </a:rPr>
              <a:t>Section 5</a:t>
            </a:r>
            <a:r>
              <a:rPr lang="en" sz="1000">
                <a:solidFill>
                  <a:srgbClr val="000000"/>
                </a:solidFill>
                <a:latin typeface="Arial"/>
                <a:ea typeface="Arial"/>
                <a:cs typeface="Arial"/>
                <a:sym typeface="Arial"/>
              </a:rPr>
              <a:t> of this document) are used to identify the appropriate next-hop destination for a message being transported.</a:t>
            </a:r>
            <a:endParaRPr sz="1000">
              <a:solidFill>
                <a:srgbClr val="000000"/>
              </a:solidFill>
              <a:latin typeface="Arial"/>
              <a:ea typeface="Arial"/>
              <a:cs typeface="Arial"/>
              <a:sym typeface="Arial"/>
            </a:endParaRPr>
          </a:p>
          <a:p>
            <a:pPr indent="0" lvl="0" marL="0" rtl="0" algn="l">
              <a:spcBef>
                <a:spcPts val="0"/>
              </a:spcBef>
              <a:spcAft>
                <a:spcPts val="0"/>
              </a:spcAft>
              <a:buNone/>
            </a:pPr>
            <a:r>
              <a:rPr b="1" lang="en" sz="1000" u="sng">
                <a:solidFill>
                  <a:schemeClr val="hlink"/>
                </a:solidFill>
                <a:latin typeface="Arial"/>
                <a:ea typeface="Arial"/>
                <a:cs typeface="Arial"/>
                <a:sym typeface="Arial"/>
                <a:hlinkClick r:id="rId16"/>
              </a:rPr>
              <a:t>1.2</a:t>
            </a:r>
            <a:r>
              <a:rPr b="1" lang="en" sz="1000">
                <a:solidFill>
                  <a:srgbClr val="000000"/>
                </a:solidFill>
                <a:latin typeface="Arial"/>
                <a:ea typeface="Arial"/>
                <a:cs typeface="Arial"/>
                <a:sym typeface="Arial"/>
              </a:rPr>
              <a:t>.  History and Context for This Document</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This document is a specification of the basic protocol for the  Internet electronic mail transport.  It consolidates, updates and clarifies, but does not add new or change existing functionality of the following:</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sz="1000">
                <a:solidFill>
                  <a:srgbClr val="000000"/>
                </a:solidFill>
                <a:latin typeface="Arial"/>
                <a:ea typeface="Arial"/>
                <a:cs typeface="Arial"/>
                <a:sym typeface="Arial"/>
              </a:rPr>
              <a:t>It obsoletes</a:t>
            </a:r>
            <a:r>
              <a:rPr lang="en" sz="1000">
                <a:solidFill>
                  <a:srgbClr val="000000"/>
                </a:solidFill>
                <a:uFill>
                  <a:noFill/>
                </a:uFill>
                <a:latin typeface="Arial"/>
                <a:ea typeface="Arial"/>
                <a:cs typeface="Arial"/>
                <a:sym typeface="Arial"/>
                <a:hlinkClick r:id="rId17">
                  <a:extLst>
                    <a:ext uri="{A12FA001-AC4F-418D-AE19-62706E023703}">
                      <ahyp:hlinkClr val="tx"/>
                    </a:ext>
                  </a:extLst>
                </a:hlinkClick>
              </a:rPr>
              <a:t> </a:t>
            </a:r>
            <a:r>
              <a:rPr lang="en" sz="1000" u="sng">
                <a:solidFill>
                  <a:schemeClr val="hlink"/>
                </a:solidFill>
                <a:latin typeface="Arial"/>
                <a:ea typeface="Arial"/>
                <a:cs typeface="Arial"/>
                <a:sym typeface="Arial"/>
                <a:hlinkClick r:id="rId18"/>
              </a:rPr>
              <a:t>RFC 821</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19">
                  <a:extLst>
                    <a:ext uri="{A12FA001-AC4F-418D-AE19-62706E023703}">
                      <ahyp:hlinkClr val="tx"/>
                    </a:ext>
                  </a:extLst>
                </a:hlinkClick>
              </a:rPr>
              <a:t> </a:t>
            </a:r>
            <a:r>
              <a:rPr lang="en" sz="1000" u="sng">
                <a:solidFill>
                  <a:schemeClr val="hlink"/>
                </a:solidFill>
                <a:latin typeface="Arial"/>
                <a:ea typeface="Arial"/>
                <a:cs typeface="Arial"/>
                <a:sym typeface="Arial"/>
                <a:hlinkClick r:id="rId20"/>
              </a:rPr>
              <a:t>RFC 974</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21">
                  <a:extLst>
                    <a:ext uri="{A12FA001-AC4F-418D-AE19-62706E023703}">
                      <ahyp:hlinkClr val="tx"/>
                    </a:ext>
                  </a:extLst>
                </a:hlinkClick>
              </a:rPr>
              <a:t> </a:t>
            </a:r>
            <a:r>
              <a:rPr lang="en" sz="1000" u="sng">
                <a:solidFill>
                  <a:schemeClr val="hlink"/>
                </a:solidFill>
                <a:latin typeface="Arial"/>
                <a:ea typeface="Arial"/>
                <a:cs typeface="Arial"/>
                <a:sym typeface="Arial"/>
                <a:hlinkClick r:id="rId22"/>
              </a:rPr>
              <a:t>RFC 1869</a:t>
            </a:r>
            <a:r>
              <a:rPr lang="en" sz="1000">
                <a:solidFill>
                  <a:srgbClr val="000000"/>
                </a:solidFill>
                <a:latin typeface="Arial"/>
                <a:ea typeface="Arial"/>
                <a:cs typeface="Arial"/>
                <a:sym typeface="Arial"/>
              </a:rPr>
              <a:t>, and</a:t>
            </a:r>
            <a:r>
              <a:rPr lang="en" sz="1000">
                <a:solidFill>
                  <a:srgbClr val="000000"/>
                </a:solidFill>
                <a:uFill>
                  <a:noFill/>
                </a:uFill>
                <a:latin typeface="Arial"/>
                <a:ea typeface="Arial"/>
                <a:cs typeface="Arial"/>
                <a:sym typeface="Arial"/>
                <a:hlinkClick r:id="rId23">
                  <a:extLst>
                    <a:ext uri="{A12FA001-AC4F-418D-AE19-62706E023703}">
                      <ahyp:hlinkClr val="tx"/>
                    </a:ext>
                  </a:extLst>
                </a:hlinkClick>
              </a:rPr>
              <a:t> </a:t>
            </a:r>
            <a:r>
              <a:rPr lang="en" sz="1000" u="sng">
                <a:solidFill>
                  <a:schemeClr val="hlink"/>
                </a:solidFill>
                <a:latin typeface="Arial"/>
                <a:ea typeface="Arial"/>
                <a:cs typeface="Arial"/>
                <a:sym typeface="Arial"/>
                <a:hlinkClick r:id="rId24"/>
              </a:rPr>
              <a:t>RFC 2821</a:t>
            </a:r>
            <a:r>
              <a:rPr lang="en" sz="1000">
                <a:solidFill>
                  <a:srgbClr val="000000"/>
                </a:solidFill>
                <a:latin typeface="Arial"/>
                <a:ea typeface="Arial"/>
                <a:cs typeface="Arial"/>
                <a:sym typeface="Arial"/>
              </a:rPr>
              <a:t> and updates</a:t>
            </a:r>
            <a:r>
              <a:rPr lang="en" sz="1000">
                <a:solidFill>
                  <a:srgbClr val="000000"/>
                </a:solidFill>
                <a:uFill>
                  <a:noFill/>
                </a:uFill>
                <a:latin typeface="Arial"/>
                <a:ea typeface="Arial"/>
                <a:cs typeface="Arial"/>
                <a:sym typeface="Arial"/>
                <a:hlinkClick r:id="rId25">
                  <a:extLst>
                    <a:ext uri="{A12FA001-AC4F-418D-AE19-62706E023703}">
                      <ahyp:hlinkClr val="tx"/>
                    </a:ext>
                  </a:extLst>
                </a:hlinkClick>
              </a:rPr>
              <a:t> </a:t>
            </a:r>
            <a:r>
              <a:rPr lang="en" sz="1000" u="sng">
                <a:solidFill>
                  <a:schemeClr val="hlink"/>
                </a:solidFill>
                <a:latin typeface="Arial"/>
                <a:ea typeface="Arial"/>
                <a:cs typeface="Arial"/>
                <a:sym typeface="Arial"/>
                <a:hlinkClick r:id="rId26"/>
              </a:rPr>
              <a:t>RFC</a:t>
            </a:r>
            <a:r>
              <a:rPr lang="en" sz="1000">
                <a:solidFill>
                  <a:srgbClr val="000000"/>
                </a:solidFill>
                <a:uFill>
                  <a:noFill/>
                </a:uFill>
                <a:latin typeface="Arial"/>
                <a:ea typeface="Arial"/>
                <a:cs typeface="Arial"/>
                <a:sym typeface="Arial"/>
                <a:hlinkClick r:id="rId27">
                  <a:extLst>
                    <a:ext uri="{A12FA001-AC4F-418D-AE19-62706E023703}">
                      <ahyp:hlinkClr val="tx"/>
                    </a:ext>
                  </a:extLst>
                </a:hlinkClick>
              </a:rPr>
              <a:t> </a:t>
            </a:r>
            <a:r>
              <a:rPr lang="en" sz="1000" u="sng">
                <a:solidFill>
                  <a:schemeClr val="hlink"/>
                </a:solidFill>
                <a:latin typeface="Arial"/>
                <a:ea typeface="Arial"/>
                <a:cs typeface="Arial"/>
                <a:sym typeface="Arial"/>
                <a:hlinkClick r:id="rId28"/>
              </a:rPr>
              <a:t>1123</a:t>
            </a:r>
            <a:r>
              <a:rPr lang="en" sz="1000">
                <a:solidFill>
                  <a:srgbClr val="000000"/>
                </a:solidFill>
                <a:latin typeface="Arial"/>
                <a:ea typeface="Arial"/>
                <a:cs typeface="Arial"/>
                <a:sym typeface="Arial"/>
              </a:rPr>
              <a:t> (replacing the mail transport materials of</a:t>
            </a:r>
            <a:r>
              <a:rPr lang="en" sz="1000">
                <a:solidFill>
                  <a:srgbClr val="000000"/>
                </a:solidFill>
                <a:uFill>
                  <a:noFill/>
                </a:uFill>
                <a:latin typeface="Arial"/>
                <a:ea typeface="Arial"/>
                <a:cs typeface="Arial"/>
                <a:sym typeface="Arial"/>
                <a:hlinkClick r:id="rId29">
                  <a:extLst>
                    <a:ext uri="{A12FA001-AC4F-418D-AE19-62706E023703}">
                      <ahyp:hlinkClr val="tx"/>
                    </a:ext>
                  </a:extLst>
                </a:hlinkClick>
              </a:rPr>
              <a:t> </a:t>
            </a:r>
            <a:r>
              <a:rPr lang="en" sz="1000" u="sng">
                <a:solidFill>
                  <a:schemeClr val="hlink"/>
                </a:solidFill>
                <a:latin typeface="Arial"/>
                <a:ea typeface="Arial"/>
                <a:cs typeface="Arial"/>
                <a:sym typeface="Arial"/>
                <a:hlinkClick r:id="rId30"/>
              </a:rPr>
              <a:t>RFC 1123</a:t>
            </a:r>
            <a:r>
              <a:rPr lang="en" sz="1000">
                <a:solidFill>
                  <a:srgbClr val="000000"/>
                </a:solidFill>
                <a:latin typeface="Arial"/>
                <a:ea typeface="Arial"/>
                <a:cs typeface="Arial"/>
                <a:sym typeface="Arial"/>
              </a:rPr>
              <a:t>).  However, </a:t>
            </a:r>
            <a:r>
              <a:rPr lang="en" sz="1000" u="sng">
                <a:solidFill>
                  <a:schemeClr val="hlink"/>
                </a:solidFill>
                <a:latin typeface="Arial"/>
                <a:ea typeface="Arial"/>
                <a:cs typeface="Arial"/>
                <a:sym typeface="Arial"/>
                <a:hlinkClick r:id="rId31"/>
              </a:rPr>
              <a:t>RFC 821</a:t>
            </a:r>
            <a:r>
              <a:rPr lang="en" sz="1000">
                <a:solidFill>
                  <a:srgbClr val="000000"/>
                </a:solidFill>
                <a:latin typeface="Arial"/>
                <a:ea typeface="Arial"/>
                <a:cs typeface="Arial"/>
                <a:sym typeface="Arial"/>
              </a:rPr>
              <a:t> specifies some features that were not in significant use inthe Internet by the mid-1990s and (in appendices) some additional transport models.  Those sections are omitted here in the interest of  clarity and brevity; readers needing them should refer to</a:t>
            </a:r>
            <a:r>
              <a:rPr lang="en" sz="1000">
                <a:solidFill>
                  <a:srgbClr val="000000"/>
                </a:solidFill>
                <a:uFill>
                  <a:noFill/>
                </a:uFill>
                <a:latin typeface="Arial"/>
                <a:ea typeface="Arial"/>
                <a:cs typeface="Arial"/>
                <a:sym typeface="Arial"/>
                <a:hlinkClick r:id="rId32">
                  <a:extLst>
                    <a:ext uri="{A12FA001-AC4F-418D-AE19-62706E023703}">
                      <ahyp:hlinkClr val="tx"/>
                    </a:ext>
                  </a:extLst>
                </a:hlinkClick>
              </a:rPr>
              <a:t> </a:t>
            </a:r>
            <a:r>
              <a:rPr lang="en" sz="1000" u="sng">
                <a:solidFill>
                  <a:schemeClr val="hlink"/>
                </a:solidFill>
                <a:latin typeface="Arial"/>
                <a:ea typeface="Arial"/>
                <a:cs typeface="Arial"/>
                <a:sym typeface="Arial"/>
                <a:hlinkClick r:id="rId33"/>
              </a:rPr>
              <a:t>RFC 821</a:t>
            </a:r>
            <a:r>
              <a:rPr lang="en" sz="1000">
                <a:solidFill>
                  <a:srgbClr val="000000"/>
                </a:solidFill>
                <a:latin typeface="Arial"/>
                <a:ea typeface="Arial"/>
                <a:cs typeface="Arial"/>
                <a:sym typeface="Arial"/>
              </a:rPr>
              <a:t>. It also includes some additional material from</a:t>
            </a:r>
            <a:r>
              <a:rPr lang="en" sz="1000">
                <a:solidFill>
                  <a:srgbClr val="000000"/>
                </a:solidFill>
                <a:uFill>
                  <a:noFill/>
                </a:uFill>
                <a:latin typeface="Arial"/>
                <a:ea typeface="Arial"/>
                <a:cs typeface="Arial"/>
                <a:sym typeface="Arial"/>
                <a:hlinkClick r:id="rId34">
                  <a:extLst>
                    <a:ext uri="{A12FA001-AC4F-418D-AE19-62706E023703}">
                      <ahyp:hlinkClr val="tx"/>
                    </a:ext>
                  </a:extLst>
                </a:hlinkClick>
              </a:rPr>
              <a:t> </a:t>
            </a:r>
            <a:r>
              <a:rPr lang="en" sz="1000" u="sng">
                <a:solidFill>
                  <a:schemeClr val="hlink"/>
                </a:solidFill>
                <a:latin typeface="Arial"/>
                <a:ea typeface="Arial"/>
                <a:cs typeface="Arial"/>
                <a:sym typeface="Arial"/>
                <a:hlinkClick r:id="rId35"/>
              </a:rPr>
              <a:t>RFC 1123</a:t>
            </a:r>
            <a:r>
              <a:rPr lang="en" sz="1000">
                <a:solidFill>
                  <a:srgbClr val="000000"/>
                </a:solidFill>
                <a:latin typeface="Arial"/>
                <a:ea typeface="Arial"/>
                <a:cs typeface="Arial"/>
                <a:sym typeface="Arial"/>
              </a:rPr>
              <a:t> that required  amplification.  This material has been identified in multiple ways,mostly by tracking flaming on various lists and newsgroups and problems of unusual readings or interpretations that have appeared as the SMTP extensions have been deployed.  Where this specification moves beyond consolidation and actually differs from earlier documents, it supersedes them technically as well as textually.</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75" name="Google Shape;275;p45"/>
          <p:cNvSpPr/>
          <p:nvPr/>
        </p:nvSpPr>
        <p:spPr>
          <a:xfrm>
            <a:off x="2053200" y="3241075"/>
            <a:ext cx="5037600" cy="132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45"/>
          <p:cNvPicPr preferRelativeResize="0"/>
          <p:nvPr/>
        </p:nvPicPr>
        <p:blipFill>
          <a:blip r:embed="rId36">
            <a:alphaModFix/>
          </a:blip>
          <a:stretch>
            <a:fillRect/>
          </a:stretch>
        </p:blipFill>
        <p:spPr>
          <a:xfrm>
            <a:off x="2133600" y="133350"/>
            <a:ext cx="4876800" cy="487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20000" y="425525"/>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HELO</a:t>
            </a:r>
            <a:endParaRPr/>
          </a:p>
        </p:txBody>
      </p:sp>
      <p:sp>
        <p:nvSpPr>
          <p:cNvPr id="282" name="Google Shape;282;p46"/>
          <p:cNvSpPr txBox="1"/>
          <p:nvPr>
            <p:ph idx="1" type="subTitle"/>
          </p:nvPr>
        </p:nvSpPr>
        <p:spPr>
          <a:xfrm>
            <a:off x="720050" y="4146300"/>
            <a:ext cx="7704000" cy="4572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900"/>
              <a:t>Sirve para identificarse, le dice al pc hola wenas tardes soy &lt;domain&gt;</a:t>
            </a:r>
            <a:endParaRPr sz="1900"/>
          </a:p>
        </p:txBody>
      </p:sp>
      <p:pic>
        <p:nvPicPr>
          <p:cNvPr id="283" name="Google Shape;283;p46"/>
          <p:cNvPicPr preferRelativeResize="0"/>
          <p:nvPr/>
        </p:nvPicPr>
        <p:blipFill rotWithShape="1">
          <a:blip r:embed="rId3">
            <a:alphaModFix/>
          </a:blip>
          <a:srcRect b="4784" l="0" r="0" t="4775"/>
          <a:stretch/>
        </p:blipFill>
        <p:spPr>
          <a:xfrm>
            <a:off x="729725" y="1065288"/>
            <a:ext cx="7694275" cy="2898451"/>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7"/>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MAIL FROM</a:t>
            </a:r>
            <a:endParaRPr/>
          </a:p>
        </p:txBody>
      </p:sp>
      <p:sp>
        <p:nvSpPr>
          <p:cNvPr id="289" name="Google Shape;289;p47"/>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sz="2000"/>
              <a:t>Indicas nueva transacción al servidor.</a:t>
            </a:r>
            <a:endParaRPr sz="2000"/>
          </a:p>
          <a:p>
            <a:pPr indent="0" lvl="0" marL="0" rtl="0" algn="l">
              <a:spcBef>
                <a:spcPts val="0"/>
              </a:spcBef>
              <a:spcAft>
                <a:spcPts val="0"/>
              </a:spcAft>
              <a:buClr>
                <a:srgbClr val="273D40"/>
              </a:buClr>
              <a:buSzPts val="600"/>
              <a:buFont typeface="Arial"/>
              <a:buNone/>
            </a:pPr>
            <a:r>
              <a:t/>
            </a:r>
            <a:endParaRPr sz="2000"/>
          </a:p>
          <a:p>
            <a:pPr indent="0" lvl="0" marL="0" rtl="0" algn="l">
              <a:spcBef>
                <a:spcPts val="0"/>
              </a:spcBef>
              <a:spcAft>
                <a:spcPts val="0"/>
              </a:spcAft>
              <a:buClr>
                <a:srgbClr val="273D40"/>
              </a:buClr>
              <a:buSzPts val="600"/>
              <a:buFont typeface="Arial"/>
              <a:buNone/>
            </a:pPr>
            <a:r>
              <a:rPr lang="en" sz="2000"/>
              <a:t>Tras el from &lt;source&gt;</a:t>
            </a:r>
            <a:endParaRPr sz="2000"/>
          </a:p>
        </p:txBody>
      </p:sp>
      <p:pic>
        <p:nvPicPr>
          <p:cNvPr id="290" name="Google Shape;290;p47"/>
          <p:cNvPicPr preferRelativeResize="0"/>
          <p:nvPr/>
        </p:nvPicPr>
        <p:blipFill rotWithShape="1">
          <a:blip r:embed="rId4">
            <a:alphaModFix/>
          </a:blip>
          <a:srcRect b="0" l="3236" r="3236" t="0"/>
          <a:stretch/>
        </p:blipFill>
        <p:spPr>
          <a:xfrm>
            <a:off x="4820603" y="540000"/>
            <a:ext cx="3800592" cy="4063500"/>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8"/>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RCPT</a:t>
            </a:r>
            <a:endParaRPr/>
          </a:p>
        </p:txBody>
      </p:sp>
      <p:sp>
        <p:nvSpPr>
          <p:cNvPr id="296" name="Google Shape;296;p48"/>
          <p:cNvSpPr txBox="1"/>
          <p:nvPr>
            <p:ph idx="1" type="body"/>
          </p:nvPr>
        </p:nvSpPr>
        <p:spPr>
          <a:xfrm>
            <a:off x="4572000" y="1069375"/>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sz="1900"/>
              <a:t>Indicas a quienes va dirigido el mensajes.</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t/>
            </a:r>
            <a:endParaRPr sz="1900"/>
          </a:p>
          <a:p>
            <a:pPr indent="0" lvl="0" marL="0" rtl="0" algn="l">
              <a:spcBef>
                <a:spcPts val="0"/>
              </a:spcBef>
              <a:spcAft>
                <a:spcPts val="0"/>
              </a:spcAft>
              <a:buClr>
                <a:srgbClr val="273D40"/>
              </a:buClr>
              <a:buSzPts val="600"/>
              <a:buFont typeface="Arial"/>
              <a:buNone/>
            </a:pPr>
            <a:r>
              <a:rPr lang="en" sz="1500"/>
              <a:t>(No sabía que meme poner rianse pls)</a:t>
            </a:r>
            <a:endParaRPr sz="1500"/>
          </a:p>
        </p:txBody>
      </p:sp>
      <p:pic>
        <p:nvPicPr>
          <p:cNvPr id="297" name="Google Shape;297;p48"/>
          <p:cNvPicPr preferRelativeResize="0"/>
          <p:nvPr/>
        </p:nvPicPr>
        <p:blipFill rotWithShape="1">
          <a:blip r:embed="rId4">
            <a:alphaModFix/>
          </a:blip>
          <a:srcRect b="0" l="19201" r="19195" t="31572"/>
          <a:stretch/>
        </p:blipFill>
        <p:spPr>
          <a:xfrm>
            <a:off x="610650" y="1069373"/>
            <a:ext cx="3291899" cy="3519601"/>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9"/>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a:t>
            </a:r>
            <a:endParaRPr/>
          </a:p>
        </p:txBody>
      </p:sp>
      <p:sp>
        <p:nvSpPr>
          <p:cNvPr id="303" name="Google Shape;303;p49"/>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sz="2000"/>
              <a:t>Aquí pones lo que quieras mandar en el correo</a:t>
            </a:r>
            <a:endParaRPr sz="2000"/>
          </a:p>
        </p:txBody>
      </p:sp>
      <p:pic>
        <p:nvPicPr>
          <p:cNvPr id="304" name="Google Shape;304;p49"/>
          <p:cNvPicPr preferRelativeResize="0"/>
          <p:nvPr/>
        </p:nvPicPr>
        <p:blipFill>
          <a:blip r:embed="rId4">
            <a:alphaModFix/>
          </a:blip>
          <a:stretch>
            <a:fillRect/>
          </a:stretch>
        </p:blipFill>
        <p:spPr>
          <a:xfrm>
            <a:off x="4474150" y="642725"/>
            <a:ext cx="4043575" cy="401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0000" y="1200150"/>
            <a:ext cx="7704000" cy="27432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ESMP</a:t>
            </a:r>
            <a:endParaRPr/>
          </a:p>
          <a:p>
            <a:pPr indent="0" lvl="0" marL="0" rtl="0" algn="ctr">
              <a:spcBef>
                <a:spcPts val="0"/>
              </a:spcBef>
              <a:spcAft>
                <a:spcPts val="0"/>
              </a:spcAft>
              <a:buNone/>
            </a:pPr>
            <a:r>
              <a:rPr lang="en"/>
              <a:t>EXTENDED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51"/>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ESMTP</a:t>
            </a:r>
            <a:endParaRPr/>
          </a:p>
        </p:txBody>
      </p:sp>
      <p:sp>
        <p:nvSpPr>
          <p:cNvPr id="315" name="Google Shape;315;p51"/>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a:t>Parte extendida del prótocolo.</a:t>
            </a:r>
            <a:endParaRPr/>
          </a:p>
          <a:p>
            <a:pPr indent="0" lvl="0" marL="0" rtl="0" algn="l">
              <a:spcBef>
                <a:spcPts val="0"/>
              </a:spcBef>
              <a:spcAft>
                <a:spcPts val="0"/>
              </a:spcAft>
              <a:buClr>
                <a:srgbClr val="273D40"/>
              </a:buClr>
              <a:buSzPts val="600"/>
              <a:buFont typeface="Arial"/>
              <a:buNone/>
            </a:pPr>
            <a:r>
              <a:rPr lang="en"/>
              <a:t>Comandos como EHLO en lugar de HELO.</a:t>
            </a:r>
            <a:endParaRPr/>
          </a:p>
          <a:p>
            <a:pPr indent="0" lvl="0" marL="0" rtl="0" algn="l">
              <a:spcBef>
                <a:spcPts val="0"/>
              </a:spcBef>
              <a:spcAft>
                <a:spcPts val="0"/>
              </a:spcAft>
              <a:buClr>
                <a:srgbClr val="273D40"/>
              </a:buClr>
              <a:buSzPts val="600"/>
              <a:buFont typeface="Arial"/>
              <a:buNone/>
            </a:pPr>
            <a:r>
              <a:rPr lang="en"/>
              <a:t>(EHLO similar pero devuelve comandos compatibles)</a:t>
            </a:r>
            <a:endParaRPr/>
          </a:p>
          <a:p>
            <a:pPr indent="0" lvl="0" marL="0" rtl="0" algn="l">
              <a:spcBef>
                <a:spcPts val="0"/>
              </a:spcBef>
              <a:spcAft>
                <a:spcPts val="0"/>
              </a:spcAft>
              <a:buClr>
                <a:srgbClr val="273D40"/>
              </a:buClr>
              <a:buSzPts val="600"/>
              <a:buFont typeface="Arial"/>
              <a:buNone/>
            </a:pPr>
            <a:r>
              <a:rPr lang="en"/>
              <a:t>También hay auth login, etc.</a:t>
            </a:r>
            <a:endParaRPr/>
          </a:p>
        </p:txBody>
      </p:sp>
      <p:pic>
        <p:nvPicPr>
          <p:cNvPr id="316" name="Google Shape;316;p51"/>
          <p:cNvPicPr preferRelativeResize="0"/>
          <p:nvPr/>
        </p:nvPicPr>
        <p:blipFill rotWithShape="1">
          <a:blip r:embed="rId4">
            <a:alphaModFix/>
          </a:blip>
          <a:srcRect b="0" l="16609" r="16603" t="0"/>
          <a:stretch/>
        </p:blipFill>
        <p:spPr>
          <a:xfrm>
            <a:off x="4820600" y="540000"/>
            <a:ext cx="3800602" cy="3470200"/>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pic>
        <p:nvPicPr>
          <p:cNvPr id="317" name="Google Shape;317;p51"/>
          <p:cNvPicPr preferRelativeResize="0"/>
          <p:nvPr/>
        </p:nvPicPr>
        <p:blipFill>
          <a:blip r:embed="rId5">
            <a:alphaModFix/>
          </a:blip>
          <a:stretch>
            <a:fillRect/>
          </a:stretch>
        </p:blipFill>
        <p:spPr>
          <a:xfrm>
            <a:off x="4789050" y="540000"/>
            <a:ext cx="3852000" cy="347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3" name="Google Shape;323;p52"/>
          <p:cNvPicPr preferRelativeResize="0"/>
          <p:nvPr/>
        </p:nvPicPr>
        <p:blipFill rotWithShape="1">
          <a:blip r:embed="rId3">
            <a:alphaModFix/>
          </a:blip>
          <a:srcRect b="0" l="0" r="0" t="50700"/>
          <a:stretch/>
        </p:blipFill>
        <p:spPr>
          <a:xfrm>
            <a:off x="4560050" y="1111563"/>
            <a:ext cx="4229625" cy="2920368"/>
          </a:xfrm>
          <a:prstGeom prst="rect">
            <a:avLst/>
          </a:prstGeom>
          <a:noFill/>
          <a:ln>
            <a:noFill/>
          </a:ln>
        </p:spPr>
      </p:pic>
      <p:pic>
        <p:nvPicPr>
          <p:cNvPr id="324" name="Google Shape;324;p52"/>
          <p:cNvPicPr preferRelativeResize="0"/>
          <p:nvPr/>
        </p:nvPicPr>
        <p:blipFill rotWithShape="1">
          <a:blip r:embed="rId4">
            <a:alphaModFix/>
          </a:blip>
          <a:srcRect b="50702" l="0" r="0" t="0"/>
          <a:stretch/>
        </p:blipFill>
        <p:spPr>
          <a:xfrm>
            <a:off x="330425" y="1111563"/>
            <a:ext cx="4229631" cy="2920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0" name="Google Shape;330;p53"/>
          <p:cNvPicPr preferRelativeResize="0"/>
          <p:nvPr/>
        </p:nvPicPr>
        <p:blipFill>
          <a:blip r:embed="rId3">
            <a:alphaModFix/>
          </a:blip>
          <a:stretch>
            <a:fillRect/>
          </a:stretch>
        </p:blipFill>
        <p:spPr>
          <a:xfrm>
            <a:off x="591063" y="457988"/>
            <a:ext cx="7961875" cy="422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4"/>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CóDIGO</a:t>
            </a:r>
            <a:endParaRPr/>
          </a:p>
        </p:txBody>
      </p:sp>
      <p:sp>
        <p:nvSpPr>
          <p:cNvPr id="336" name="Google Shape;336;p54"/>
          <p:cNvSpPr txBox="1"/>
          <p:nvPr>
            <p:ph idx="1" type="subTitle"/>
          </p:nvPr>
        </p:nvSpPr>
        <p:spPr>
          <a:xfrm>
            <a:off x="2514600" y="3196650"/>
            <a:ext cx="4114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El código</a:t>
            </a:r>
            <a:endParaRPr/>
          </a:p>
        </p:txBody>
      </p:sp>
      <p:sp>
        <p:nvSpPr>
          <p:cNvPr id="337" name="Google Shape;337;p54"/>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ph type="title"/>
          </p:nvPr>
        </p:nvSpPr>
        <p:spPr>
          <a:xfrm>
            <a:off x="7200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HISTORIA</a:t>
            </a:r>
            <a:endParaRPr/>
          </a:p>
        </p:txBody>
      </p:sp>
      <p:sp>
        <p:nvSpPr>
          <p:cNvPr id="210" name="Google Shape;210;p37"/>
          <p:cNvSpPr txBox="1"/>
          <p:nvPr>
            <p:ph idx="2" type="title"/>
          </p:nvPr>
        </p:nvSpPr>
        <p:spPr>
          <a:xfrm>
            <a:off x="7200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01</a:t>
            </a:r>
            <a:endParaRPr/>
          </a:p>
        </p:txBody>
      </p:sp>
      <p:sp>
        <p:nvSpPr>
          <p:cNvPr id="211" name="Google Shape;211;p37"/>
          <p:cNvSpPr txBox="1"/>
          <p:nvPr>
            <p:ph idx="1" type="subTitle"/>
          </p:nvPr>
        </p:nvSpPr>
        <p:spPr>
          <a:xfrm>
            <a:off x="720000" y="2270475"/>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Introducción y orígenes</a:t>
            </a:r>
            <a:endParaRPr/>
          </a:p>
        </p:txBody>
      </p:sp>
      <p:sp>
        <p:nvSpPr>
          <p:cNvPr id="212" name="Google Shape;212;p37"/>
          <p:cNvSpPr txBox="1"/>
          <p:nvPr>
            <p:ph idx="3" type="title"/>
          </p:nvPr>
        </p:nvSpPr>
        <p:spPr>
          <a:xfrm>
            <a:off x="35661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COMANDOS</a:t>
            </a:r>
            <a:endParaRPr/>
          </a:p>
        </p:txBody>
      </p:sp>
      <p:sp>
        <p:nvSpPr>
          <p:cNvPr id="213" name="Google Shape;213;p37"/>
          <p:cNvSpPr txBox="1"/>
          <p:nvPr>
            <p:ph idx="4" type="title"/>
          </p:nvPr>
        </p:nvSpPr>
        <p:spPr>
          <a:xfrm>
            <a:off x="35661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sp>
        <p:nvSpPr>
          <p:cNvPr id="214" name="Google Shape;214;p37"/>
          <p:cNvSpPr txBox="1"/>
          <p:nvPr>
            <p:ph idx="5" type="subTitle"/>
          </p:nvPr>
        </p:nvSpPr>
        <p:spPr>
          <a:xfrm>
            <a:off x="3566100" y="2270475"/>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Comandos y paso por el rfc</a:t>
            </a:r>
            <a:endParaRPr/>
          </a:p>
        </p:txBody>
      </p:sp>
      <p:sp>
        <p:nvSpPr>
          <p:cNvPr id="215" name="Google Shape;215;p37"/>
          <p:cNvSpPr txBox="1"/>
          <p:nvPr>
            <p:ph idx="6" type="title"/>
          </p:nvPr>
        </p:nvSpPr>
        <p:spPr>
          <a:xfrm>
            <a:off x="6412200" y="1742775"/>
            <a:ext cx="2011800" cy="52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CÓDIGO</a:t>
            </a:r>
            <a:endParaRPr/>
          </a:p>
        </p:txBody>
      </p:sp>
      <p:sp>
        <p:nvSpPr>
          <p:cNvPr id="216" name="Google Shape;216;p37"/>
          <p:cNvSpPr txBox="1"/>
          <p:nvPr>
            <p:ph idx="7" type="title"/>
          </p:nvPr>
        </p:nvSpPr>
        <p:spPr>
          <a:xfrm>
            <a:off x="6412200" y="1149375"/>
            <a:ext cx="10983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03</a:t>
            </a:r>
            <a:endParaRPr/>
          </a:p>
        </p:txBody>
      </p:sp>
      <p:sp>
        <p:nvSpPr>
          <p:cNvPr id="217" name="Google Shape;217;p37"/>
          <p:cNvSpPr txBox="1"/>
          <p:nvPr>
            <p:ph idx="8" type="subTitle"/>
          </p:nvPr>
        </p:nvSpPr>
        <p:spPr>
          <a:xfrm>
            <a:off x="6412200" y="2270475"/>
            <a:ext cx="20118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Muestra del código y resumen de implementación</a:t>
            </a:r>
            <a:endParaRPr/>
          </a:p>
        </p:txBody>
      </p:sp>
      <p:sp>
        <p:nvSpPr>
          <p:cNvPr id="218" name="Google Shape;218;p37"/>
          <p:cNvSpPr txBox="1"/>
          <p:nvPr>
            <p:ph idx="21" type="title"/>
          </p:nvPr>
        </p:nvSpPr>
        <p:spPr>
          <a:xfrm>
            <a:off x="720000" y="421102"/>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Índice</a:t>
            </a:r>
            <a:endParaRPr/>
          </a:p>
        </p:txBody>
      </p:sp>
      <p:pic>
        <p:nvPicPr>
          <p:cNvPr id="219" name="Google Shape;219;p37"/>
          <p:cNvPicPr preferRelativeResize="0"/>
          <p:nvPr/>
        </p:nvPicPr>
        <p:blipFill>
          <a:blip r:embed="rId4">
            <a:alphaModFix/>
          </a:blip>
          <a:stretch>
            <a:fillRect/>
          </a:stretch>
        </p:blipFill>
        <p:spPr>
          <a:xfrm>
            <a:off x="2290725" y="2903900"/>
            <a:ext cx="3907500" cy="1783675"/>
          </a:xfrm>
          <a:prstGeom prst="rect">
            <a:avLst/>
          </a:prstGeom>
          <a:noFill/>
          <a:ln>
            <a:noFill/>
          </a:ln>
        </p:spPr>
      </p:pic>
      <p:cxnSp>
        <p:nvCxnSpPr>
          <p:cNvPr id="220" name="Google Shape;220;p37"/>
          <p:cNvCxnSpPr>
            <a:stCxn id="219" idx="3"/>
          </p:cNvCxnSpPr>
          <p:nvPr/>
        </p:nvCxnSpPr>
        <p:spPr>
          <a:xfrm flipH="1">
            <a:off x="3164025" y="3795737"/>
            <a:ext cx="3034200" cy="726600"/>
          </a:xfrm>
          <a:prstGeom prst="straightConnector1">
            <a:avLst/>
          </a:prstGeom>
          <a:noFill/>
          <a:ln cap="flat" cmpd="sng" w="114300">
            <a:solidFill>
              <a:srgbClr val="FF0000"/>
            </a:solidFill>
            <a:prstDash val="solid"/>
            <a:round/>
            <a:headEnd len="med" w="med" type="none"/>
            <a:tailEnd len="med" w="med" type="none"/>
          </a:ln>
        </p:spPr>
      </p:cxnSp>
      <p:cxnSp>
        <p:nvCxnSpPr>
          <p:cNvPr id="221" name="Google Shape;221;p37"/>
          <p:cNvCxnSpPr/>
          <p:nvPr/>
        </p:nvCxnSpPr>
        <p:spPr>
          <a:xfrm rot="10800000">
            <a:off x="3178500" y="3901050"/>
            <a:ext cx="2687400" cy="563400"/>
          </a:xfrm>
          <a:prstGeom prst="straightConnector1">
            <a:avLst/>
          </a:prstGeom>
          <a:noFill/>
          <a:ln cap="flat" cmpd="sng" w="114300">
            <a:solidFill>
              <a:srgbClr val="FF0000"/>
            </a:solidFill>
            <a:prstDash val="solid"/>
            <a:round/>
            <a:headEnd len="med" w="med" type="none"/>
            <a:tailEnd len="med" w="med" type="none"/>
          </a:ln>
        </p:spPr>
      </p:cxnSp>
      <p:sp>
        <p:nvSpPr>
          <p:cNvPr id="222" name="Google Shape;222;p37"/>
          <p:cNvSpPr txBox="1"/>
          <p:nvPr/>
        </p:nvSpPr>
        <p:spPr>
          <a:xfrm>
            <a:off x="3493800" y="3628650"/>
            <a:ext cx="291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latin typeface="Russo One"/>
                <a:ea typeface="Russo One"/>
                <a:cs typeface="Russo One"/>
                <a:sym typeface="Russo One"/>
              </a:rPr>
              <a:t>2000</a:t>
            </a:r>
            <a:endParaRPr sz="6000">
              <a:latin typeface="Russo One"/>
              <a:ea typeface="Russo One"/>
              <a:cs typeface="Russo One"/>
              <a:sym typeface="Russo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3" name="Google Shape;343;p55"/>
          <p:cNvPicPr preferRelativeResize="0"/>
          <p:nvPr/>
        </p:nvPicPr>
        <p:blipFill>
          <a:blip r:embed="rId3">
            <a:alphaModFix/>
          </a:blip>
          <a:stretch>
            <a:fillRect/>
          </a:stretch>
        </p:blipFill>
        <p:spPr>
          <a:xfrm>
            <a:off x="289075" y="293325"/>
            <a:ext cx="8554650" cy="4550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9" name="Google Shape;349;p56"/>
          <p:cNvPicPr preferRelativeResize="0"/>
          <p:nvPr/>
        </p:nvPicPr>
        <p:blipFill>
          <a:blip r:embed="rId3">
            <a:alphaModFix/>
          </a:blip>
          <a:stretch>
            <a:fillRect/>
          </a:stretch>
        </p:blipFill>
        <p:spPr>
          <a:xfrm>
            <a:off x="289075" y="293325"/>
            <a:ext cx="8554650" cy="4550725"/>
          </a:xfrm>
          <a:prstGeom prst="rect">
            <a:avLst/>
          </a:prstGeom>
          <a:noFill/>
          <a:ln>
            <a:noFill/>
          </a:ln>
        </p:spPr>
      </p:pic>
      <p:sp>
        <p:nvSpPr>
          <p:cNvPr id="350" name="Google Shape;350;p56"/>
          <p:cNvSpPr/>
          <p:nvPr/>
        </p:nvSpPr>
        <p:spPr>
          <a:xfrm>
            <a:off x="0" y="2113775"/>
            <a:ext cx="9144000" cy="13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txBox="1"/>
          <p:nvPr/>
        </p:nvSpPr>
        <p:spPr>
          <a:xfrm>
            <a:off x="598900" y="2149000"/>
            <a:ext cx="796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Didact Gothic"/>
                <a:ea typeface="Didact Gothic"/>
                <a:cs typeface="Didact Gothic"/>
                <a:sym typeface="Didact Gothic"/>
              </a:rPr>
              <a:t>SIGUEME PLS</a:t>
            </a:r>
            <a:endParaRPr sz="3600">
              <a:latin typeface="Didact Gothic"/>
              <a:ea typeface="Didact Gothic"/>
              <a:cs typeface="Didact Gothic"/>
              <a:sym typeface="Didact Gothic"/>
            </a:endParaRPr>
          </a:p>
          <a:p>
            <a:pPr indent="0" lvl="0" marL="0" rtl="0" algn="l">
              <a:spcBef>
                <a:spcPts val="0"/>
              </a:spcBef>
              <a:spcAft>
                <a:spcPts val="0"/>
              </a:spcAft>
              <a:buNone/>
            </a:pPr>
            <a:r>
              <a:rPr lang="en" sz="3600">
                <a:latin typeface="Didact Gothic"/>
                <a:ea typeface="Didact Gothic"/>
                <a:cs typeface="Didact Gothic"/>
                <a:sym typeface="Didact Gothic"/>
              </a:rPr>
              <a:t>LUEGO DOY FOLLOW BACK (͡ ͡° ͜ つ ͡͡°)</a:t>
            </a:r>
            <a:endParaRPr sz="4100">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idx="6"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TRES MÓDULOS</a:t>
            </a:r>
            <a:endParaRPr/>
          </a:p>
        </p:txBody>
      </p:sp>
      <p:sp>
        <p:nvSpPr>
          <p:cNvPr id="357" name="Google Shape;357;p57"/>
          <p:cNvSpPr txBox="1"/>
          <p:nvPr>
            <p:ph type="title"/>
          </p:nvPr>
        </p:nvSpPr>
        <p:spPr>
          <a:xfrm>
            <a:off x="803200" y="165578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SMTP</a:t>
            </a:r>
            <a:endParaRPr/>
          </a:p>
        </p:txBody>
      </p:sp>
      <p:sp>
        <p:nvSpPr>
          <p:cNvPr id="358" name="Google Shape;358;p57"/>
          <p:cNvSpPr txBox="1"/>
          <p:nvPr>
            <p:ph idx="1" type="subTitle"/>
          </p:nvPr>
        </p:nvSpPr>
        <p:spPr>
          <a:xfrm>
            <a:off x="720000" y="2392563"/>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Inicia el servidor y lo prepará todo con los sockets y tal,, en cuanto tenga un accept, le pasa el trabajo sucio a module_mail.cpp</a:t>
            </a:r>
            <a:endParaRPr/>
          </a:p>
        </p:txBody>
      </p:sp>
      <p:sp>
        <p:nvSpPr>
          <p:cNvPr id="359" name="Google Shape;359;p57"/>
          <p:cNvSpPr txBox="1"/>
          <p:nvPr>
            <p:ph idx="2" type="title"/>
          </p:nvPr>
        </p:nvSpPr>
        <p:spPr>
          <a:xfrm>
            <a:off x="3403800" y="165578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MODULE</a:t>
            </a:r>
            <a:endParaRPr/>
          </a:p>
          <a:p>
            <a:pPr indent="0" lvl="0" marL="0" rtl="0" algn="ctr">
              <a:spcBef>
                <a:spcPts val="0"/>
              </a:spcBef>
              <a:spcAft>
                <a:spcPts val="0"/>
              </a:spcAft>
              <a:buNone/>
            </a:pPr>
            <a:r>
              <a:rPr lang="en"/>
              <a:t>MAIL</a:t>
            </a:r>
            <a:endParaRPr/>
          </a:p>
        </p:txBody>
      </p:sp>
      <p:sp>
        <p:nvSpPr>
          <p:cNvPr id="360" name="Google Shape;360;p57"/>
          <p:cNvSpPr txBox="1"/>
          <p:nvPr>
            <p:ph idx="3" type="subTitle"/>
          </p:nvPr>
        </p:nvSpPr>
        <p:spPr>
          <a:xfrm>
            <a:off x="3403800" y="2392563"/>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Basicamente STRCPY para ver que está enviando el cliente y actuar en consecuencia (helo, mail from…)</a:t>
            </a:r>
            <a:endParaRPr/>
          </a:p>
        </p:txBody>
      </p:sp>
      <p:sp>
        <p:nvSpPr>
          <p:cNvPr id="361" name="Google Shape;361;p57"/>
          <p:cNvSpPr txBox="1"/>
          <p:nvPr>
            <p:ph idx="4" type="title"/>
          </p:nvPr>
        </p:nvSpPr>
        <p:spPr>
          <a:xfrm>
            <a:off x="6004400" y="1655788"/>
            <a:ext cx="23364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MODULE</a:t>
            </a:r>
            <a:endParaRPr/>
          </a:p>
          <a:p>
            <a:pPr indent="0" lvl="0" marL="0" rtl="0" algn="ctr">
              <a:spcBef>
                <a:spcPts val="0"/>
              </a:spcBef>
              <a:spcAft>
                <a:spcPts val="0"/>
              </a:spcAft>
              <a:buNone/>
            </a:pPr>
            <a:r>
              <a:rPr lang="en"/>
              <a:t>USER</a:t>
            </a:r>
            <a:endParaRPr/>
          </a:p>
        </p:txBody>
      </p:sp>
      <p:sp>
        <p:nvSpPr>
          <p:cNvPr id="362" name="Google Shape;362;p57"/>
          <p:cNvSpPr txBox="1"/>
          <p:nvPr>
            <p:ph idx="5" type="subTitle"/>
          </p:nvPr>
        </p:nvSpPr>
        <p:spPr>
          <a:xfrm>
            <a:off x="6087600" y="2392563"/>
            <a:ext cx="23364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Comprueba el usuario para que tanto receptor como emisor existan (Si lo hubiera hecho tendría también cositas del esmtp)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720000" y="1200150"/>
            <a:ext cx="7704000" cy="27432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CODE</a:t>
            </a:r>
            <a:endParaRPr/>
          </a:p>
          <a:p>
            <a:pPr indent="0" lvl="0" marL="0" rtl="0" algn="ctr">
              <a:spcBef>
                <a:spcPts val="0"/>
              </a:spcBef>
              <a:spcAft>
                <a:spcPts val="0"/>
              </a:spcAft>
              <a:buNone/>
            </a:pPr>
            <a:r>
              <a:rPr lang="en" sz="6700"/>
              <a:t>DEMONSTRATION</a:t>
            </a:r>
            <a:endParaRPr sz="6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9"/>
          <p:cNvPicPr preferRelativeResize="0"/>
          <p:nvPr/>
        </p:nvPicPr>
        <p:blipFill>
          <a:blip r:embed="rId3">
            <a:alphaModFix/>
          </a:blip>
          <a:stretch>
            <a:fillRect/>
          </a:stretch>
        </p:blipFill>
        <p:spPr>
          <a:xfrm>
            <a:off x="448325" y="423863"/>
            <a:ext cx="4724400" cy="4295775"/>
          </a:xfrm>
          <a:prstGeom prst="rect">
            <a:avLst/>
          </a:prstGeom>
          <a:noFill/>
          <a:ln>
            <a:noFill/>
          </a:ln>
        </p:spPr>
      </p:pic>
      <p:sp>
        <p:nvSpPr>
          <p:cNvPr id="373" name="Google Shape;373;p59"/>
          <p:cNvSpPr txBox="1"/>
          <p:nvPr/>
        </p:nvSpPr>
        <p:spPr>
          <a:xfrm>
            <a:off x="5337250" y="528450"/>
            <a:ext cx="3417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usso One"/>
                <a:ea typeface="Russo One"/>
                <a:cs typeface="Russo One"/>
                <a:sym typeface="Russo One"/>
              </a:rPr>
              <a:t>CRÉDITOS:</a:t>
            </a:r>
            <a:endParaRPr>
              <a:latin typeface="Russo One"/>
              <a:ea typeface="Russo One"/>
              <a:cs typeface="Russo One"/>
              <a:sym typeface="Russo One"/>
            </a:endParaRPr>
          </a:p>
          <a:p>
            <a:pPr indent="0" lvl="0" marL="0" rtl="0" algn="l">
              <a:spcBef>
                <a:spcPts val="0"/>
              </a:spcBef>
              <a:spcAft>
                <a:spcPts val="0"/>
              </a:spcAft>
              <a:buNone/>
            </a:pPr>
            <a:r>
              <a:t/>
            </a:r>
            <a:endParaRPr>
              <a:latin typeface="Russo One"/>
              <a:ea typeface="Russo One"/>
              <a:cs typeface="Russo One"/>
              <a:sym typeface="Russo One"/>
            </a:endParaRPr>
          </a:p>
          <a:p>
            <a:pPr indent="0" lvl="0" marL="0" rtl="0" algn="l">
              <a:spcBef>
                <a:spcPts val="0"/>
              </a:spcBef>
              <a:spcAft>
                <a:spcPts val="0"/>
              </a:spcAft>
              <a:buNone/>
            </a:pPr>
            <a:r>
              <a:rPr lang="en">
                <a:latin typeface="Russo One"/>
                <a:ea typeface="Russo One"/>
                <a:cs typeface="Russo One"/>
                <a:sym typeface="Russo One"/>
              </a:rPr>
              <a:t>-&gt; GRAPHIC DESIGNER: DAVID T. GARITAGOITIA ROMERO.</a:t>
            </a:r>
            <a:endParaRPr>
              <a:latin typeface="Russo One"/>
              <a:ea typeface="Russo One"/>
              <a:cs typeface="Russo One"/>
              <a:sym typeface="Russo One"/>
            </a:endParaRPr>
          </a:p>
          <a:p>
            <a:pPr indent="0" lvl="0" marL="0" rtl="0" algn="l">
              <a:spcBef>
                <a:spcPts val="0"/>
              </a:spcBef>
              <a:spcAft>
                <a:spcPts val="0"/>
              </a:spcAft>
              <a:buNone/>
            </a:pPr>
            <a:r>
              <a:t/>
            </a:r>
            <a:endParaRPr>
              <a:latin typeface="Russo One"/>
              <a:ea typeface="Russo One"/>
              <a:cs typeface="Russo One"/>
              <a:sym typeface="Russo One"/>
            </a:endParaRPr>
          </a:p>
          <a:p>
            <a:pPr indent="0" lvl="0" marL="0" rtl="0" algn="l">
              <a:spcBef>
                <a:spcPts val="0"/>
              </a:spcBef>
              <a:spcAft>
                <a:spcPts val="0"/>
              </a:spcAft>
              <a:buNone/>
            </a:pPr>
            <a:r>
              <a:rPr lang="en">
                <a:latin typeface="Russo One"/>
                <a:ea typeface="Russo One"/>
                <a:cs typeface="Russo One"/>
                <a:sym typeface="Russo One"/>
              </a:rPr>
              <a:t>-&gt; CODER: DAVID T. </a:t>
            </a:r>
            <a:endParaRPr>
              <a:latin typeface="Russo One"/>
              <a:ea typeface="Russo One"/>
              <a:cs typeface="Russo One"/>
              <a:sym typeface="Russo One"/>
            </a:endParaRPr>
          </a:p>
          <a:p>
            <a:pPr indent="0" lvl="0" marL="0" rtl="0" algn="l">
              <a:spcBef>
                <a:spcPts val="0"/>
              </a:spcBef>
              <a:spcAft>
                <a:spcPts val="0"/>
              </a:spcAft>
              <a:buNone/>
            </a:pPr>
            <a:r>
              <a:rPr lang="en">
                <a:latin typeface="Russo One"/>
                <a:ea typeface="Russo One"/>
                <a:cs typeface="Russo One"/>
                <a:sym typeface="Russo One"/>
              </a:rPr>
              <a:t>GARITAGOITIA ROMERO.</a:t>
            </a:r>
            <a:endParaRPr>
              <a:latin typeface="Russo One"/>
              <a:ea typeface="Russo One"/>
              <a:cs typeface="Russo One"/>
              <a:sym typeface="Russo One"/>
            </a:endParaRPr>
          </a:p>
          <a:p>
            <a:pPr indent="0" lvl="0" marL="0" rtl="0" algn="l">
              <a:spcBef>
                <a:spcPts val="0"/>
              </a:spcBef>
              <a:spcAft>
                <a:spcPts val="0"/>
              </a:spcAft>
              <a:buNone/>
            </a:pPr>
            <a:r>
              <a:t/>
            </a:r>
            <a:endParaRPr>
              <a:latin typeface="Russo One"/>
              <a:ea typeface="Russo One"/>
              <a:cs typeface="Russo One"/>
              <a:sym typeface="Russo One"/>
            </a:endParaRPr>
          </a:p>
          <a:p>
            <a:pPr indent="0" lvl="0" marL="0" rtl="0" algn="l">
              <a:spcBef>
                <a:spcPts val="0"/>
              </a:spcBef>
              <a:spcAft>
                <a:spcPts val="0"/>
              </a:spcAft>
              <a:buNone/>
            </a:pPr>
            <a:r>
              <a:rPr lang="en">
                <a:latin typeface="Russo One"/>
                <a:ea typeface="Russo One"/>
                <a:cs typeface="Russo One"/>
                <a:sym typeface="Russo One"/>
              </a:rPr>
              <a:t>-&gt; RESEARCHER: DAVID T. GARITAGOITIA ROMERO.</a:t>
            </a:r>
            <a:endParaRPr>
              <a:latin typeface="Russo One"/>
              <a:ea typeface="Russo One"/>
              <a:cs typeface="Russo One"/>
              <a:sym typeface="Russo One"/>
            </a:endParaRPr>
          </a:p>
          <a:p>
            <a:pPr indent="0" lvl="0" marL="0" rtl="0" algn="l">
              <a:spcBef>
                <a:spcPts val="0"/>
              </a:spcBef>
              <a:spcAft>
                <a:spcPts val="0"/>
              </a:spcAft>
              <a:buNone/>
            </a:pPr>
            <a:r>
              <a:t/>
            </a:r>
            <a:endParaRPr>
              <a:latin typeface="Russo One"/>
              <a:ea typeface="Russo One"/>
              <a:cs typeface="Russo One"/>
              <a:sym typeface="Russo One"/>
            </a:endParaRPr>
          </a:p>
          <a:p>
            <a:pPr indent="0" lvl="0" marL="0" rtl="0" algn="l">
              <a:spcBef>
                <a:spcPts val="0"/>
              </a:spcBef>
              <a:spcAft>
                <a:spcPts val="0"/>
              </a:spcAft>
              <a:buNone/>
            </a:pPr>
            <a:r>
              <a:rPr lang="en">
                <a:latin typeface="Russo One"/>
                <a:ea typeface="Russo One"/>
                <a:cs typeface="Russo One"/>
                <a:sym typeface="Russo One"/>
              </a:rPr>
              <a:t>-&gt;INTERPRETER: DAVID T. GARITAGOITIA ROMERO.</a:t>
            </a:r>
            <a:endParaRPr>
              <a:latin typeface="Russo One"/>
              <a:ea typeface="Russo One"/>
              <a:cs typeface="Russo One"/>
              <a:sym typeface="Russo On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idx="1" type="body"/>
          </p:nvPr>
        </p:nvSpPr>
        <p:spPr>
          <a:xfrm>
            <a:off x="720000" y="1474500"/>
            <a:ext cx="3291900" cy="219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9" name="Google Shape;379;p60"/>
          <p:cNvPicPr preferRelativeResize="0"/>
          <p:nvPr/>
        </p:nvPicPr>
        <p:blipFill>
          <a:blip r:embed="rId3">
            <a:alphaModFix/>
          </a:blip>
          <a:stretch>
            <a:fillRect/>
          </a:stretch>
        </p:blipFill>
        <p:spPr>
          <a:xfrm>
            <a:off x="289075" y="293325"/>
            <a:ext cx="8554650" cy="4550725"/>
          </a:xfrm>
          <a:prstGeom prst="rect">
            <a:avLst/>
          </a:prstGeom>
          <a:noFill/>
          <a:ln>
            <a:noFill/>
          </a:ln>
        </p:spPr>
      </p:pic>
      <p:sp>
        <p:nvSpPr>
          <p:cNvPr id="380" name="Google Shape;380;p60"/>
          <p:cNvSpPr/>
          <p:nvPr/>
        </p:nvSpPr>
        <p:spPr>
          <a:xfrm>
            <a:off x="0" y="2113775"/>
            <a:ext cx="9144000" cy="13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0"/>
          <p:cNvSpPr txBox="1"/>
          <p:nvPr/>
        </p:nvSpPr>
        <p:spPr>
          <a:xfrm>
            <a:off x="598900" y="2149000"/>
            <a:ext cx="796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latin typeface="Didact Gothic"/>
                <a:ea typeface="Didact Gothic"/>
                <a:cs typeface="Didact Gothic"/>
                <a:sym typeface="Didact Gothic"/>
              </a:rPr>
              <a:t>SIGUEME EN GITHUB 2@ AVISO</a:t>
            </a:r>
            <a:endParaRPr sz="3600">
              <a:latin typeface="Didact Gothic"/>
              <a:ea typeface="Didact Gothic"/>
              <a:cs typeface="Didact Gothic"/>
              <a:sym typeface="Didact Gothic"/>
            </a:endParaRPr>
          </a:p>
          <a:p>
            <a:pPr indent="0" lvl="0" marL="0" rtl="0" algn="l">
              <a:spcBef>
                <a:spcPts val="0"/>
              </a:spcBef>
              <a:spcAft>
                <a:spcPts val="0"/>
              </a:spcAft>
              <a:buNone/>
            </a:pPr>
            <a:r>
              <a:rPr lang="en" sz="3600">
                <a:latin typeface="Didact Gothic"/>
                <a:ea typeface="Didact Gothic"/>
                <a:cs typeface="Didact Gothic"/>
                <a:sym typeface="Didact Gothic"/>
              </a:rPr>
              <a:t>(ง ͠° ͟ل͜ ͡°)ง</a:t>
            </a:r>
            <a:endParaRPr sz="3600">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8"/>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HISTORIA</a:t>
            </a:r>
            <a:endParaRPr/>
          </a:p>
        </p:txBody>
      </p:sp>
      <p:sp>
        <p:nvSpPr>
          <p:cNvPr id="228" name="Google Shape;228;p38"/>
          <p:cNvSpPr txBox="1"/>
          <p:nvPr>
            <p:ph idx="1" type="subTitle"/>
          </p:nvPr>
        </p:nvSpPr>
        <p:spPr>
          <a:xfrm>
            <a:off x="2514600" y="3196650"/>
            <a:ext cx="4114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Origen del smtp</a:t>
            </a:r>
            <a:endParaRPr/>
          </a:p>
        </p:txBody>
      </p:sp>
      <p:sp>
        <p:nvSpPr>
          <p:cNvPr id="229" name="Google Shape;229;p38"/>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9"/>
          <p:cNvSpPr txBox="1"/>
          <p:nvPr>
            <p:ph type="title"/>
          </p:nvPr>
        </p:nvSpPr>
        <p:spPr>
          <a:xfrm>
            <a:off x="720000" y="425525"/>
            <a:ext cx="3852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a:t>
            </a:r>
            <a:r>
              <a:rPr lang="en"/>
              <a:t>0s Predecesors</a:t>
            </a:r>
            <a:endParaRPr/>
          </a:p>
        </p:txBody>
      </p:sp>
      <p:sp>
        <p:nvSpPr>
          <p:cNvPr id="235" name="Google Shape;235;p39"/>
          <p:cNvSpPr txBox="1"/>
          <p:nvPr>
            <p:ph idx="1" type="body"/>
          </p:nvPr>
        </p:nvSpPr>
        <p:spPr>
          <a:xfrm>
            <a:off x="720000" y="1474500"/>
            <a:ext cx="3291900" cy="23478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sz="1600"/>
              <a:t>-&gt; Las primeras referencias son de los 60’s</a:t>
            </a:r>
            <a:endParaRPr sz="1600"/>
          </a:p>
          <a:p>
            <a:pPr indent="0" lvl="0" marL="0" rtl="0" algn="l">
              <a:spcBef>
                <a:spcPts val="0"/>
              </a:spcBef>
              <a:spcAft>
                <a:spcPts val="0"/>
              </a:spcAft>
              <a:buClr>
                <a:srgbClr val="273D40"/>
              </a:buClr>
              <a:buSzPts val="600"/>
              <a:buFont typeface="Arial"/>
              <a:buNone/>
            </a:pPr>
            <a:r>
              <a:t/>
            </a:r>
            <a:endParaRPr sz="1600"/>
          </a:p>
          <a:p>
            <a:pPr indent="0" lvl="0" marL="0" rtl="0" algn="l">
              <a:spcBef>
                <a:spcPts val="0"/>
              </a:spcBef>
              <a:spcAft>
                <a:spcPts val="0"/>
              </a:spcAft>
              <a:buClr>
                <a:srgbClr val="273D40"/>
              </a:buClr>
              <a:buSzPts val="600"/>
              <a:buFont typeface="Arial"/>
              <a:buNone/>
            </a:pPr>
            <a:r>
              <a:rPr lang="en" sz="1600"/>
              <a:t>-&gt; Mailbox usados en MIT pioneros</a:t>
            </a:r>
            <a:endParaRPr sz="1600"/>
          </a:p>
          <a:p>
            <a:pPr indent="0" lvl="0" marL="0" rtl="0" algn="l">
              <a:spcBef>
                <a:spcPts val="0"/>
              </a:spcBef>
              <a:spcAft>
                <a:spcPts val="0"/>
              </a:spcAft>
              <a:buClr>
                <a:srgbClr val="273D40"/>
              </a:buClr>
              <a:buSzPts val="600"/>
              <a:buFont typeface="Arial"/>
              <a:buNone/>
            </a:pPr>
            <a:r>
              <a:t/>
            </a:r>
            <a:endParaRPr sz="1600"/>
          </a:p>
          <a:p>
            <a:pPr indent="0" lvl="0" marL="0" rtl="0" algn="l">
              <a:spcBef>
                <a:spcPts val="0"/>
              </a:spcBef>
              <a:spcAft>
                <a:spcPts val="0"/>
              </a:spcAft>
              <a:buClr>
                <a:srgbClr val="273D40"/>
              </a:buClr>
              <a:buSzPts val="600"/>
              <a:buFont typeface="Arial"/>
              <a:buNone/>
            </a:pPr>
            <a:r>
              <a:rPr lang="en" sz="1600"/>
              <a:t>-&gt; Intercambio de mensajes dentro de un mismo terminal</a:t>
            </a:r>
            <a:endParaRPr sz="1600"/>
          </a:p>
          <a:p>
            <a:pPr indent="0" lvl="0" marL="0" rtl="0" algn="l">
              <a:spcBef>
                <a:spcPts val="0"/>
              </a:spcBef>
              <a:spcAft>
                <a:spcPts val="0"/>
              </a:spcAft>
              <a:buClr>
                <a:srgbClr val="273D40"/>
              </a:buClr>
              <a:buSzPts val="600"/>
              <a:buFont typeface="Arial"/>
              <a:buNone/>
            </a:pPr>
            <a:r>
              <a:t/>
            </a:r>
            <a:endParaRPr sz="1600"/>
          </a:p>
          <a:p>
            <a:pPr indent="0" lvl="0" marL="0" rtl="0" algn="l">
              <a:spcBef>
                <a:spcPts val="0"/>
              </a:spcBef>
              <a:spcAft>
                <a:spcPts val="0"/>
              </a:spcAft>
              <a:buClr>
                <a:srgbClr val="273D40"/>
              </a:buClr>
              <a:buSzPts val="600"/>
              <a:buFont typeface="Arial"/>
              <a:buNone/>
            </a:pPr>
            <a:r>
              <a:rPr lang="en" sz="1600"/>
              <a:t>-&gt; No existen las redes o direcciones</a:t>
            </a:r>
            <a:endParaRPr sz="1600"/>
          </a:p>
          <a:p>
            <a:pPr indent="0" lvl="0" marL="0" rtl="0" algn="l">
              <a:spcBef>
                <a:spcPts val="0"/>
              </a:spcBef>
              <a:spcAft>
                <a:spcPts val="0"/>
              </a:spcAft>
              <a:buClr>
                <a:srgbClr val="273D40"/>
              </a:buClr>
              <a:buSzPts val="600"/>
              <a:buFont typeface="Arial"/>
              <a:buNone/>
            </a:pPr>
            <a:r>
              <a:t/>
            </a:r>
            <a:endParaRPr/>
          </a:p>
        </p:txBody>
      </p:sp>
      <p:pic>
        <p:nvPicPr>
          <p:cNvPr id="236" name="Google Shape;236;p39"/>
          <p:cNvPicPr preferRelativeResize="0"/>
          <p:nvPr/>
        </p:nvPicPr>
        <p:blipFill rotWithShape="1">
          <a:blip r:embed="rId4">
            <a:alphaModFix/>
          </a:blip>
          <a:srcRect b="0" l="3236" r="3236" t="0"/>
          <a:stretch/>
        </p:blipFill>
        <p:spPr>
          <a:xfrm>
            <a:off x="4820603" y="540000"/>
            <a:ext cx="3800592" cy="4063500"/>
          </a:xfrm>
          <a:prstGeom prst="rect">
            <a:avLst/>
          </a:prstGeom>
          <a:noFill/>
          <a:ln cap="flat" cmpd="sng" w="28575">
            <a:solidFill>
              <a:schemeClr val="lt2"/>
            </a:solidFill>
            <a:prstDash val="solid"/>
            <a:round/>
            <a:headEnd len="sm" w="sm" type="none"/>
            <a:tailEnd len="sm" w="sm" type="none"/>
          </a:ln>
          <a:effectLst>
            <a:outerShdw rotWithShape="0" algn="bl" dir="2220000" dist="47625">
              <a:schemeClr val="lt2"/>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720000" y="3689100"/>
            <a:ext cx="22860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ARPANET</a:t>
            </a:r>
            <a:endParaRPr/>
          </a:p>
        </p:txBody>
      </p:sp>
      <p:sp>
        <p:nvSpPr>
          <p:cNvPr id="242" name="Google Shape;242;p40"/>
          <p:cNvSpPr txBox="1"/>
          <p:nvPr>
            <p:ph idx="1" type="subTitle"/>
          </p:nvPr>
        </p:nvSpPr>
        <p:spPr>
          <a:xfrm>
            <a:off x="3234600" y="3689100"/>
            <a:ext cx="3852000" cy="914400"/>
          </a:xfrm>
          <a:prstGeom prst="rect">
            <a:avLst/>
          </a:prstGeom>
        </p:spPr>
        <p:txBody>
          <a:bodyPr anchorCtr="0" anchor="ctr" bIns="0" lIns="0" spcFirstLastPara="1" rIns="0" wrap="square" tIns="137150">
            <a:noAutofit/>
          </a:bodyPr>
          <a:lstStyle/>
          <a:p>
            <a:pPr indent="0" lvl="0" marL="0" rtl="0" algn="l">
              <a:spcBef>
                <a:spcPts val="0"/>
              </a:spcBef>
              <a:spcAft>
                <a:spcPts val="1600"/>
              </a:spcAft>
              <a:buNone/>
            </a:pPr>
            <a:r>
              <a:rPr lang="en" sz="1600"/>
              <a:t>El primer email entre distintos terminales data de 1971, a través de ARPANET, una res del ejército de los Estados Unidos</a:t>
            </a:r>
            <a:endParaRPr sz="1600"/>
          </a:p>
        </p:txBody>
      </p:sp>
      <p:pic>
        <p:nvPicPr>
          <p:cNvPr id="243" name="Google Shape;243;p40"/>
          <p:cNvPicPr preferRelativeResize="0"/>
          <p:nvPr/>
        </p:nvPicPr>
        <p:blipFill rotWithShape="1">
          <a:blip r:embed="rId3">
            <a:alphaModFix/>
          </a:blip>
          <a:srcRect b="30478" l="0" r="0" t="0"/>
          <a:stretch/>
        </p:blipFill>
        <p:spPr>
          <a:xfrm>
            <a:off x="1514875" y="540000"/>
            <a:ext cx="5777625" cy="289845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4572000" y="1071513"/>
            <a:ext cx="3852000" cy="182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Ray Tomlinson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9" name="Google Shape;249;p41"/>
          <p:cNvSpPr txBox="1"/>
          <p:nvPr>
            <p:ph idx="1" type="subTitle"/>
          </p:nvPr>
        </p:nvSpPr>
        <p:spPr>
          <a:xfrm>
            <a:off x="4572000" y="2164963"/>
            <a:ext cx="38520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
            </a:r>
            <a:r>
              <a:rPr lang="en" sz="1600"/>
              <a:t>onocido como el inventor del email, fue el creador del primer cliente de correo.</a:t>
            </a:r>
            <a:endParaRPr sz="1600"/>
          </a:p>
          <a:p>
            <a:pPr indent="0" lvl="0" marL="0" rtl="0" algn="l">
              <a:spcBef>
                <a:spcPts val="1600"/>
              </a:spcBef>
              <a:spcAft>
                <a:spcPts val="0"/>
              </a:spcAft>
              <a:buNone/>
            </a:pPr>
            <a:r>
              <a:rPr lang="en" sz="1600"/>
              <a:t>También originó el integral email attribute (@) para especificar usuarios en una máquina (user@computer)</a:t>
            </a:r>
            <a:endParaRPr sz="13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50" name="Google Shape;250;p41"/>
          <p:cNvPicPr preferRelativeResize="0"/>
          <p:nvPr/>
        </p:nvPicPr>
        <p:blipFill rotWithShape="1">
          <a:blip r:embed="rId3">
            <a:alphaModFix/>
          </a:blip>
          <a:srcRect b="0" l="11551" r="11543" t="0"/>
          <a:stretch/>
        </p:blipFill>
        <p:spPr>
          <a:xfrm>
            <a:off x="515106" y="540000"/>
            <a:ext cx="3800592" cy="4063500"/>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720000" y="1200150"/>
            <a:ext cx="7704000" cy="2743200"/>
          </a:xfrm>
          <a:prstGeom prst="rect">
            <a:avLst/>
          </a:prstGeom>
        </p:spPr>
        <p:txBody>
          <a:bodyPr anchorCtr="0" anchor="ctr" bIns="0" lIns="0" spcFirstLastPara="1" rIns="0" wrap="square" tIns="91425">
            <a:noAutofit/>
          </a:bodyPr>
          <a:lstStyle/>
          <a:p>
            <a:pPr indent="0" lvl="0" marL="0" rtl="0" algn="ctr">
              <a:spcBef>
                <a:spcPts val="0"/>
              </a:spcBef>
              <a:spcAft>
                <a:spcPts val="0"/>
              </a:spcAft>
              <a:buNone/>
            </a:pPr>
            <a:r>
              <a:rPr lang="en"/>
              <a:t>AWESOME SMTP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3"/>
          <p:cNvSpPr txBox="1"/>
          <p:nvPr>
            <p:ph type="title"/>
          </p:nvPr>
        </p:nvSpPr>
        <p:spPr>
          <a:xfrm>
            <a:off x="720000" y="2373750"/>
            <a:ext cx="7708800" cy="731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COMANDOS RFC</a:t>
            </a:r>
            <a:endParaRPr/>
          </a:p>
        </p:txBody>
      </p:sp>
      <p:sp>
        <p:nvSpPr>
          <p:cNvPr id="261" name="Google Shape;261;p43"/>
          <p:cNvSpPr txBox="1"/>
          <p:nvPr>
            <p:ph idx="1" type="subTitle"/>
          </p:nvPr>
        </p:nvSpPr>
        <p:spPr>
          <a:xfrm>
            <a:off x="2514600" y="3196650"/>
            <a:ext cx="4114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Breve paso por el rfc y los comandos</a:t>
            </a:r>
            <a:endParaRPr/>
          </a:p>
        </p:txBody>
      </p:sp>
      <p:sp>
        <p:nvSpPr>
          <p:cNvPr id="262" name="Google Shape;262;p43"/>
          <p:cNvSpPr txBox="1"/>
          <p:nvPr>
            <p:ph idx="2" type="title"/>
          </p:nvPr>
        </p:nvSpPr>
        <p:spPr>
          <a:xfrm>
            <a:off x="3428950" y="901850"/>
            <a:ext cx="2286000" cy="1463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4"/>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RFC</a:t>
            </a:r>
            <a:endParaRPr>
              <a:latin typeface="Russo One"/>
              <a:ea typeface="Russo One"/>
              <a:cs typeface="Russo One"/>
              <a:sym typeface="Russo One"/>
            </a:endParaRPr>
          </a:p>
        </p:txBody>
      </p:sp>
      <p:sp>
        <p:nvSpPr>
          <p:cNvPr id="268" name="Google Shape;268;p44"/>
          <p:cNvSpPr txBox="1"/>
          <p:nvPr>
            <p:ph idx="1" type="body"/>
          </p:nvPr>
        </p:nvSpPr>
        <p:spPr>
          <a:xfrm>
            <a:off x="720000" y="1152475"/>
            <a:ext cx="7704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000">
                <a:solidFill>
                  <a:srgbClr val="000000"/>
                </a:solidFill>
                <a:latin typeface="Arial"/>
                <a:ea typeface="Arial"/>
                <a:cs typeface="Arial"/>
                <a:sym typeface="Arial"/>
              </a:rPr>
              <a:t>Transport of Electronic Mail</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The objective of the Simple Mail Transfer Protocol (SMTP) is to transfer mail reliably and efficiently.</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SMTP is independent of the particular transmission subsystem and requires only a reliable ordered data stream channel.  While this document specifically discusses transport over TCP, other transports are possible.  Appendices to</a:t>
            </a:r>
            <a:r>
              <a:rPr lang="en" sz="1000">
                <a:solidFill>
                  <a:srgbClr val="000000"/>
                </a:solidFill>
                <a:uFill>
                  <a:noFill/>
                </a:uFill>
                <a:latin typeface="Arial"/>
                <a:ea typeface="Arial"/>
                <a:cs typeface="Arial"/>
                <a:sym typeface="Arial"/>
                <a:hlinkClick r:id="rId4">
                  <a:extLst>
                    <a:ext uri="{A12FA001-AC4F-418D-AE19-62706E023703}">
                      <ahyp:hlinkClr val="tx"/>
                    </a:ext>
                  </a:extLst>
                </a:hlinkClick>
              </a:rPr>
              <a:t> </a:t>
            </a:r>
            <a:r>
              <a:rPr lang="en" sz="1000" u="sng">
                <a:solidFill>
                  <a:schemeClr val="hlink"/>
                </a:solidFill>
                <a:latin typeface="Arial"/>
                <a:ea typeface="Arial"/>
                <a:cs typeface="Arial"/>
                <a:sym typeface="Arial"/>
                <a:hlinkClick r:id="rId5"/>
              </a:rPr>
              <a:t>RFC 821</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6"/>
              </a:rPr>
              <a:t>1</a:t>
            </a:r>
            <a:r>
              <a:rPr lang="en" sz="1000">
                <a:solidFill>
                  <a:srgbClr val="000000"/>
                </a:solidFill>
                <a:latin typeface="Arial"/>
                <a:ea typeface="Arial"/>
                <a:cs typeface="Arial"/>
                <a:sym typeface="Arial"/>
              </a:rPr>
              <a:t>] describe some of them.</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An important feature of SMTP is its capability to transport mail across multiple networks, usually referred to as "SMTP mail relaying"  (see</a:t>
            </a:r>
            <a:r>
              <a:rPr lang="en" sz="10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000" u="sng">
                <a:solidFill>
                  <a:schemeClr val="hlink"/>
                </a:solidFill>
                <a:latin typeface="Arial"/>
                <a:ea typeface="Arial"/>
                <a:cs typeface="Arial"/>
                <a:sym typeface="Arial"/>
                <a:hlinkClick r:id="rId8"/>
              </a:rPr>
              <a:t>Section 3.6</a:t>
            </a:r>
            <a:r>
              <a:rPr lang="en" sz="1000">
                <a:solidFill>
                  <a:srgbClr val="000000"/>
                </a:solidFill>
                <a:latin typeface="Arial"/>
                <a:ea typeface="Arial"/>
                <a:cs typeface="Arial"/>
                <a:sym typeface="Arial"/>
              </a:rPr>
              <a:t>).  A network consists of the mutually-TCP-accessible hosts on the public Internet, the mutually-TCP-accessible hosts on a firewall-isolated TCP/IP Intranet, or hosts in some other LAN or WAN environment utilizing a non-TCP transport-level protocol.  Using SMTP, a process can transfer mail to another process on the same network or to some other network via a relay or gateway process accessible to both networks.  In this way, a mail message may pass through a number of intermediate relay or gateway hosts on its path from sender to ultimate recipient. The Mail eXchanger mechanisms of the domain name system (</a:t>
            </a:r>
            <a:r>
              <a:rPr lang="en" sz="1000" u="sng">
                <a:solidFill>
                  <a:schemeClr val="hlink"/>
                </a:solidFill>
                <a:latin typeface="Arial"/>
                <a:ea typeface="Arial"/>
                <a:cs typeface="Arial"/>
                <a:sym typeface="Arial"/>
                <a:hlinkClick r:id="rId9"/>
              </a:rPr>
              <a:t>RFC 1035</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10"/>
              </a:rPr>
              <a:t>2</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11">
                  <a:extLst>
                    <a:ext uri="{A12FA001-AC4F-418D-AE19-62706E023703}">
                      <ahyp:hlinkClr val="tx"/>
                    </a:ext>
                  </a:extLst>
                </a:hlinkClick>
              </a:rPr>
              <a:t> </a:t>
            </a:r>
            <a:r>
              <a:rPr lang="en" sz="1000" u="sng">
                <a:solidFill>
                  <a:schemeClr val="hlink"/>
                </a:solidFill>
                <a:latin typeface="Arial"/>
                <a:ea typeface="Arial"/>
                <a:cs typeface="Arial"/>
                <a:sym typeface="Arial"/>
                <a:hlinkClick r:id="rId12"/>
              </a:rPr>
              <a:t>RFC 974</a:t>
            </a:r>
            <a:r>
              <a:rPr lang="en" sz="1000">
                <a:solidFill>
                  <a:srgbClr val="000000"/>
                </a:solidFill>
                <a:latin typeface="Arial"/>
                <a:ea typeface="Arial"/>
                <a:cs typeface="Arial"/>
                <a:sym typeface="Arial"/>
              </a:rPr>
              <a:t> [</a:t>
            </a:r>
            <a:r>
              <a:rPr lang="en" sz="1000" u="sng">
                <a:solidFill>
                  <a:schemeClr val="hlink"/>
                </a:solidFill>
                <a:latin typeface="Arial"/>
                <a:ea typeface="Arial"/>
                <a:cs typeface="Arial"/>
                <a:sym typeface="Arial"/>
                <a:hlinkClick r:id="rId13"/>
              </a:rPr>
              <a:t>12</a:t>
            </a:r>
            <a:r>
              <a:rPr lang="en" sz="1000">
                <a:solidFill>
                  <a:srgbClr val="000000"/>
                </a:solidFill>
                <a:latin typeface="Arial"/>
                <a:ea typeface="Arial"/>
                <a:cs typeface="Arial"/>
                <a:sym typeface="Arial"/>
              </a:rPr>
              <a:t>], and</a:t>
            </a:r>
            <a:r>
              <a:rPr lang="en" sz="1000">
                <a:solidFill>
                  <a:srgbClr val="000000"/>
                </a:solidFill>
                <a:uFill>
                  <a:noFill/>
                </a:uFill>
                <a:latin typeface="Arial"/>
                <a:ea typeface="Arial"/>
                <a:cs typeface="Arial"/>
                <a:sym typeface="Arial"/>
                <a:hlinkClick r:id="rId14">
                  <a:extLst>
                    <a:ext uri="{A12FA001-AC4F-418D-AE19-62706E023703}">
                      <ahyp:hlinkClr val="tx"/>
                    </a:ext>
                  </a:extLst>
                </a:hlinkClick>
              </a:rPr>
              <a:t> </a:t>
            </a:r>
            <a:r>
              <a:rPr lang="en" sz="1000" u="sng">
                <a:solidFill>
                  <a:schemeClr val="hlink"/>
                </a:solidFill>
                <a:latin typeface="Arial"/>
                <a:ea typeface="Arial"/>
                <a:cs typeface="Arial"/>
                <a:sym typeface="Arial"/>
                <a:hlinkClick r:id="rId15"/>
              </a:rPr>
              <a:t>Section 5</a:t>
            </a:r>
            <a:r>
              <a:rPr lang="en" sz="1000">
                <a:solidFill>
                  <a:srgbClr val="000000"/>
                </a:solidFill>
                <a:latin typeface="Arial"/>
                <a:ea typeface="Arial"/>
                <a:cs typeface="Arial"/>
                <a:sym typeface="Arial"/>
              </a:rPr>
              <a:t> of this document) are used to identify the appropriate next-hop destination for a message being transported.</a:t>
            </a:r>
            <a:endParaRPr sz="1000">
              <a:solidFill>
                <a:srgbClr val="000000"/>
              </a:solidFill>
              <a:latin typeface="Arial"/>
              <a:ea typeface="Arial"/>
              <a:cs typeface="Arial"/>
              <a:sym typeface="Arial"/>
            </a:endParaRPr>
          </a:p>
          <a:p>
            <a:pPr indent="0" lvl="0" marL="0" rtl="0" algn="l">
              <a:spcBef>
                <a:spcPts val="0"/>
              </a:spcBef>
              <a:spcAft>
                <a:spcPts val="0"/>
              </a:spcAft>
              <a:buNone/>
            </a:pPr>
            <a:r>
              <a:rPr b="1" lang="en" sz="1000" u="sng">
                <a:solidFill>
                  <a:schemeClr val="hlink"/>
                </a:solidFill>
                <a:latin typeface="Arial"/>
                <a:ea typeface="Arial"/>
                <a:cs typeface="Arial"/>
                <a:sym typeface="Arial"/>
                <a:hlinkClick r:id="rId16"/>
              </a:rPr>
              <a:t>1.2</a:t>
            </a:r>
            <a:r>
              <a:rPr b="1" lang="en" sz="1000">
                <a:solidFill>
                  <a:srgbClr val="000000"/>
                </a:solidFill>
                <a:latin typeface="Arial"/>
                <a:ea typeface="Arial"/>
                <a:cs typeface="Arial"/>
                <a:sym typeface="Arial"/>
              </a:rPr>
              <a:t>.  History and Context for This Document</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This document is a specification of the basic protocol for the  Internet electronic mail transport.  It consolidates, updates and clarifies, but does not add new or change existing functionality of the following:</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sz="1000">
                <a:solidFill>
                  <a:srgbClr val="000000"/>
                </a:solidFill>
                <a:latin typeface="Arial"/>
                <a:ea typeface="Arial"/>
                <a:cs typeface="Arial"/>
                <a:sym typeface="Arial"/>
              </a:rPr>
              <a:t>It obsoletes</a:t>
            </a:r>
            <a:r>
              <a:rPr lang="en" sz="1000">
                <a:solidFill>
                  <a:srgbClr val="000000"/>
                </a:solidFill>
                <a:uFill>
                  <a:noFill/>
                </a:uFill>
                <a:latin typeface="Arial"/>
                <a:ea typeface="Arial"/>
                <a:cs typeface="Arial"/>
                <a:sym typeface="Arial"/>
                <a:hlinkClick r:id="rId17">
                  <a:extLst>
                    <a:ext uri="{A12FA001-AC4F-418D-AE19-62706E023703}">
                      <ahyp:hlinkClr val="tx"/>
                    </a:ext>
                  </a:extLst>
                </a:hlinkClick>
              </a:rPr>
              <a:t> </a:t>
            </a:r>
            <a:r>
              <a:rPr lang="en" sz="1000" u="sng">
                <a:solidFill>
                  <a:schemeClr val="hlink"/>
                </a:solidFill>
                <a:latin typeface="Arial"/>
                <a:ea typeface="Arial"/>
                <a:cs typeface="Arial"/>
                <a:sym typeface="Arial"/>
                <a:hlinkClick r:id="rId18"/>
              </a:rPr>
              <a:t>RFC 821</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19">
                  <a:extLst>
                    <a:ext uri="{A12FA001-AC4F-418D-AE19-62706E023703}">
                      <ahyp:hlinkClr val="tx"/>
                    </a:ext>
                  </a:extLst>
                </a:hlinkClick>
              </a:rPr>
              <a:t> </a:t>
            </a:r>
            <a:r>
              <a:rPr lang="en" sz="1000" u="sng">
                <a:solidFill>
                  <a:schemeClr val="hlink"/>
                </a:solidFill>
                <a:latin typeface="Arial"/>
                <a:ea typeface="Arial"/>
                <a:cs typeface="Arial"/>
                <a:sym typeface="Arial"/>
                <a:hlinkClick r:id="rId20"/>
              </a:rPr>
              <a:t>RFC 974</a:t>
            </a:r>
            <a:r>
              <a:rPr lang="en" sz="1000">
                <a:solidFill>
                  <a:srgbClr val="000000"/>
                </a:solidFill>
                <a:latin typeface="Arial"/>
                <a:ea typeface="Arial"/>
                <a:cs typeface="Arial"/>
                <a:sym typeface="Arial"/>
              </a:rPr>
              <a:t>,</a:t>
            </a:r>
            <a:r>
              <a:rPr lang="en" sz="1000">
                <a:solidFill>
                  <a:srgbClr val="000000"/>
                </a:solidFill>
                <a:uFill>
                  <a:noFill/>
                </a:uFill>
                <a:latin typeface="Arial"/>
                <a:ea typeface="Arial"/>
                <a:cs typeface="Arial"/>
                <a:sym typeface="Arial"/>
                <a:hlinkClick r:id="rId21">
                  <a:extLst>
                    <a:ext uri="{A12FA001-AC4F-418D-AE19-62706E023703}">
                      <ahyp:hlinkClr val="tx"/>
                    </a:ext>
                  </a:extLst>
                </a:hlinkClick>
              </a:rPr>
              <a:t> </a:t>
            </a:r>
            <a:r>
              <a:rPr lang="en" sz="1000" u="sng">
                <a:solidFill>
                  <a:schemeClr val="hlink"/>
                </a:solidFill>
                <a:latin typeface="Arial"/>
                <a:ea typeface="Arial"/>
                <a:cs typeface="Arial"/>
                <a:sym typeface="Arial"/>
                <a:hlinkClick r:id="rId22"/>
              </a:rPr>
              <a:t>RFC 1869</a:t>
            </a:r>
            <a:r>
              <a:rPr lang="en" sz="1000">
                <a:solidFill>
                  <a:srgbClr val="000000"/>
                </a:solidFill>
                <a:latin typeface="Arial"/>
                <a:ea typeface="Arial"/>
                <a:cs typeface="Arial"/>
                <a:sym typeface="Arial"/>
              </a:rPr>
              <a:t>, and</a:t>
            </a:r>
            <a:r>
              <a:rPr lang="en" sz="1000">
                <a:solidFill>
                  <a:srgbClr val="000000"/>
                </a:solidFill>
                <a:uFill>
                  <a:noFill/>
                </a:uFill>
                <a:latin typeface="Arial"/>
                <a:ea typeface="Arial"/>
                <a:cs typeface="Arial"/>
                <a:sym typeface="Arial"/>
                <a:hlinkClick r:id="rId23">
                  <a:extLst>
                    <a:ext uri="{A12FA001-AC4F-418D-AE19-62706E023703}">
                      <ahyp:hlinkClr val="tx"/>
                    </a:ext>
                  </a:extLst>
                </a:hlinkClick>
              </a:rPr>
              <a:t> </a:t>
            </a:r>
            <a:r>
              <a:rPr lang="en" sz="1000" u="sng">
                <a:solidFill>
                  <a:schemeClr val="hlink"/>
                </a:solidFill>
                <a:latin typeface="Arial"/>
                <a:ea typeface="Arial"/>
                <a:cs typeface="Arial"/>
                <a:sym typeface="Arial"/>
                <a:hlinkClick r:id="rId24"/>
              </a:rPr>
              <a:t>RFC 2821</a:t>
            </a:r>
            <a:r>
              <a:rPr lang="en" sz="1000">
                <a:solidFill>
                  <a:srgbClr val="000000"/>
                </a:solidFill>
                <a:latin typeface="Arial"/>
                <a:ea typeface="Arial"/>
                <a:cs typeface="Arial"/>
                <a:sym typeface="Arial"/>
              </a:rPr>
              <a:t> and updates</a:t>
            </a:r>
            <a:r>
              <a:rPr lang="en" sz="1000">
                <a:solidFill>
                  <a:srgbClr val="000000"/>
                </a:solidFill>
                <a:uFill>
                  <a:noFill/>
                </a:uFill>
                <a:latin typeface="Arial"/>
                <a:ea typeface="Arial"/>
                <a:cs typeface="Arial"/>
                <a:sym typeface="Arial"/>
                <a:hlinkClick r:id="rId25">
                  <a:extLst>
                    <a:ext uri="{A12FA001-AC4F-418D-AE19-62706E023703}">
                      <ahyp:hlinkClr val="tx"/>
                    </a:ext>
                  </a:extLst>
                </a:hlinkClick>
              </a:rPr>
              <a:t> </a:t>
            </a:r>
            <a:r>
              <a:rPr lang="en" sz="1000" u="sng">
                <a:solidFill>
                  <a:schemeClr val="hlink"/>
                </a:solidFill>
                <a:latin typeface="Arial"/>
                <a:ea typeface="Arial"/>
                <a:cs typeface="Arial"/>
                <a:sym typeface="Arial"/>
                <a:hlinkClick r:id="rId26"/>
              </a:rPr>
              <a:t>RFC</a:t>
            </a:r>
            <a:r>
              <a:rPr lang="en" sz="1000">
                <a:solidFill>
                  <a:srgbClr val="000000"/>
                </a:solidFill>
                <a:uFill>
                  <a:noFill/>
                </a:uFill>
                <a:latin typeface="Arial"/>
                <a:ea typeface="Arial"/>
                <a:cs typeface="Arial"/>
                <a:sym typeface="Arial"/>
                <a:hlinkClick r:id="rId27">
                  <a:extLst>
                    <a:ext uri="{A12FA001-AC4F-418D-AE19-62706E023703}">
                      <ahyp:hlinkClr val="tx"/>
                    </a:ext>
                  </a:extLst>
                </a:hlinkClick>
              </a:rPr>
              <a:t> </a:t>
            </a:r>
            <a:r>
              <a:rPr lang="en" sz="1000" u="sng">
                <a:solidFill>
                  <a:schemeClr val="hlink"/>
                </a:solidFill>
                <a:latin typeface="Arial"/>
                <a:ea typeface="Arial"/>
                <a:cs typeface="Arial"/>
                <a:sym typeface="Arial"/>
                <a:hlinkClick r:id="rId28"/>
              </a:rPr>
              <a:t>1123</a:t>
            </a:r>
            <a:r>
              <a:rPr lang="en" sz="1000">
                <a:solidFill>
                  <a:srgbClr val="000000"/>
                </a:solidFill>
                <a:latin typeface="Arial"/>
                <a:ea typeface="Arial"/>
                <a:cs typeface="Arial"/>
                <a:sym typeface="Arial"/>
              </a:rPr>
              <a:t> (replacing the mail transport materials of</a:t>
            </a:r>
            <a:r>
              <a:rPr lang="en" sz="1000">
                <a:solidFill>
                  <a:srgbClr val="000000"/>
                </a:solidFill>
                <a:uFill>
                  <a:noFill/>
                </a:uFill>
                <a:latin typeface="Arial"/>
                <a:ea typeface="Arial"/>
                <a:cs typeface="Arial"/>
                <a:sym typeface="Arial"/>
                <a:hlinkClick r:id="rId29">
                  <a:extLst>
                    <a:ext uri="{A12FA001-AC4F-418D-AE19-62706E023703}">
                      <ahyp:hlinkClr val="tx"/>
                    </a:ext>
                  </a:extLst>
                </a:hlinkClick>
              </a:rPr>
              <a:t> </a:t>
            </a:r>
            <a:r>
              <a:rPr lang="en" sz="1000" u="sng">
                <a:solidFill>
                  <a:schemeClr val="hlink"/>
                </a:solidFill>
                <a:latin typeface="Arial"/>
                <a:ea typeface="Arial"/>
                <a:cs typeface="Arial"/>
                <a:sym typeface="Arial"/>
                <a:hlinkClick r:id="rId30"/>
              </a:rPr>
              <a:t>RFC 1123</a:t>
            </a:r>
            <a:r>
              <a:rPr lang="en" sz="1000">
                <a:solidFill>
                  <a:srgbClr val="000000"/>
                </a:solidFill>
                <a:latin typeface="Arial"/>
                <a:ea typeface="Arial"/>
                <a:cs typeface="Arial"/>
                <a:sym typeface="Arial"/>
              </a:rPr>
              <a:t>).  However, </a:t>
            </a:r>
            <a:r>
              <a:rPr lang="en" sz="1000" u="sng">
                <a:solidFill>
                  <a:schemeClr val="hlink"/>
                </a:solidFill>
                <a:latin typeface="Arial"/>
                <a:ea typeface="Arial"/>
                <a:cs typeface="Arial"/>
                <a:sym typeface="Arial"/>
                <a:hlinkClick r:id="rId31"/>
              </a:rPr>
              <a:t>RFC 821</a:t>
            </a:r>
            <a:r>
              <a:rPr lang="en" sz="1000">
                <a:solidFill>
                  <a:srgbClr val="000000"/>
                </a:solidFill>
                <a:latin typeface="Arial"/>
                <a:ea typeface="Arial"/>
                <a:cs typeface="Arial"/>
                <a:sym typeface="Arial"/>
              </a:rPr>
              <a:t> specifies some features that were not in significant use inthe Internet by the mid-1990s and (in appendices) some additional transport models.  Those sections are omitted here in the interest of  clarity and brevity; readers needing them should refer to</a:t>
            </a:r>
            <a:r>
              <a:rPr lang="en" sz="1000">
                <a:solidFill>
                  <a:srgbClr val="000000"/>
                </a:solidFill>
                <a:uFill>
                  <a:noFill/>
                </a:uFill>
                <a:latin typeface="Arial"/>
                <a:ea typeface="Arial"/>
                <a:cs typeface="Arial"/>
                <a:sym typeface="Arial"/>
                <a:hlinkClick r:id="rId32">
                  <a:extLst>
                    <a:ext uri="{A12FA001-AC4F-418D-AE19-62706E023703}">
                      <ahyp:hlinkClr val="tx"/>
                    </a:ext>
                  </a:extLst>
                </a:hlinkClick>
              </a:rPr>
              <a:t> </a:t>
            </a:r>
            <a:r>
              <a:rPr lang="en" sz="1000" u="sng">
                <a:solidFill>
                  <a:schemeClr val="hlink"/>
                </a:solidFill>
                <a:latin typeface="Arial"/>
                <a:ea typeface="Arial"/>
                <a:cs typeface="Arial"/>
                <a:sym typeface="Arial"/>
                <a:hlinkClick r:id="rId33"/>
              </a:rPr>
              <a:t>RFC 821</a:t>
            </a:r>
            <a:r>
              <a:rPr lang="en" sz="1000">
                <a:solidFill>
                  <a:srgbClr val="000000"/>
                </a:solidFill>
                <a:latin typeface="Arial"/>
                <a:ea typeface="Arial"/>
                <a:cs typeface="Arial"/>
                <a:sym typeface="Arial"/>
              </a:rPr>
              <a:t>. It also includes some additional material from</a:t>
            </a:r>
            <a:r>
              <a:rPr lang="en" sz="1000">
                <a:solidFill>
                  <a:srgbClr val="000000"/>
                </a:solidFill>
                <a:uFill>
                  <a:noFill/>
                </a:uFill>
                <a:latin typeface="Arial"/>
                <a:ea typeface="Arial"/>
                <a:cs typeface="Arial"/>
                <a:sym typeface="Arial"/>
                <a:hlinkClick r:id="rId34">
                  <a:extLst>
                    <a:ext uri="{A12FA001-AC4F-418D-AE19-62706E023703}">
                      <ahyp:hlinkClr val="tx"/>
                    </a:ext>
                  </a:extLst>
                </a:hlinkClick>
              </a:rPr>
              <a:t> </a:t>
            </a:r>
            <a:r>
              <a:rPr lang="en" sz="1000" u="sng">
                <a:solidFill>
                  <a:schemeClr val="hlink"/>
                </a:solidFill>
                <a:latin typeface="Arial"/>
                <a:ea typeface="Arial"/>
                <a:cs typeface="Arial"/>
                <a:sym typeface="Arial"/>
                <a:hlinkClick r:id="rId35"/>
              </a:rPr>
              <a:t>RFC 1123</a:t>
            </a:r>
            <a:r>
              <a:rPr lang="en" sz="1000">
                <a:solidFill>
                  <a:srgbClr val="000000"/>
                </a:solidFill>
                <a:latin typeface="Arial"/>
                <a:ea typeface="Arial"/>
                <a:cs typeface="Arial"/>
                <a:sym typeface="Arial"/>
              </a:rPr>
              <a:t> that required  amplification.  This material has been identified in multiple ways,mostly by tracking flaming on various lists and newsgroups and problems of unusual readings or interpretations that have appeared as the SMTP extensions have been deployed.  Where this specification moves beyond consolidation and actually differs from earlier documents, it supersedes them technically as well as textually.</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ck to the 80s for Marketing by Slidesgo">
  <a:themeElements>
    <a:clrScheme name="Simple Light">
      <a:dk1>
        <a:srgbClr val="391A5C"/>
      </a:dk1>
      <a:lt1>
        <a:srgbClr val="F8F7FA"/>
      </a:lt1>
      <a:dk2>
        <a:srgbClr val="F095B6"/>
      </a:dk2>
      <a:lt2>
        <a:srgbClr val="F31284"/>
      </a:lt2>
      <a:accent1>
        <a:srgbClr val="FFFFFF"/>
      </a:accent1>
      <a:accent2>
        <a:srgbClr val="FFFFFF"/>
      </a:accent2>
      <a:accent3>
        <a:srgbClr val="FFFFFF"/>
      </a:accent3>
      <a:accent4>
        <a:srgbClr val="FFFFFF"/>
      </a:accent4>
      <a:accent5>
        <a:srgbClr val="FFFFFF"/>
      </a:accent5>
      <a:accent6>
        <a:srgbClr val="FFFFFF"/>
      </a:accent6>
      <a:hlink>
        <a:srgbClr val="4920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